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53"/>
  </p:notesMasterIdLst>
  <p:handoutMasterIdLst>
    <p:handoutMasterId r:id="rId54"/>
  </p:handoutMasterIdLst>
  <p:sldIdLst>
    <p:sldId id="310" r:id="rId2"/>
    <p:sldId id="309" r:id="rId3"/>
    <p:sldId id="259" r:id="rId4"/>
    <p:sldId id="285" r:id="rId5"/>
    <p:sldId id="289" r:id="rId6"/>
    <p:sldId id="284" r:id="rId7"/>
    <p:sldId id="290" r:id="rId8"/>
    <p:sldId id="291" r:id="rId9"/>
    <p:sldId id="292" r:id="rId10"/>
    <p:sldId id="293" r:id="rId11"/>
    <p:sldId id="287" r:id="rId12"/>
    <p:sldId id="296" r:id="rId13"/>
    <p:sldId id="295" r:id="rId14"/>
    <p:sldId id="298" r:id="rId15"/>
    <p:sldId id="299" r:id="rId16"/>
    <p:sldId id="260" r:id="rId17"/>
    <p:sldId id="308" r:id="rId18"/>
    <p:sldId id="307" r:id="rId19"/>
    <p:sldId id="306" r:id="rId20"/>
    <p:sldId id="301" r:id="rId21"/>
    <p:sldId id="300" r:id="rId22"/>
    <p:sldId id="302" r:id="rId23"/>
    <p:sldId id="303" r:id="rId24"/>
    <p:sldId id="305" r:id="rId25"/>
    <p:sldId id="304" r:id="rId26"/>
    <p:sldId id="311" r:id="rId27"/>
    <p:sldId id="282" r:id="rId28"/>
    <p:sldId id="283" r:id="rId29"/>
    <p:sldId id="257" r:id="rId30"/>
    <p:sldId id="258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</p:sldIdLst>
  <p:sldSz cx="9144000" cy="5143500" type="screen16x9"/>
  <p:notesSz cx="6858000" cy="9144000"/>
  <p:embeddedFontLst>
    <p:embeddedFont>
      <p:font typeface="Walter Turncoat" panose="02000000000000000000" pitchFamily="2" charset="0"/>
      <p:regular r:id="rId55"/>
    </p:embeddedFont>
    <p:embeddedFont>
      <p:font typeface="Sniglet" panose="020B0604020202020204" charset="0"/>
      <p:regular r:id="rId56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005828"/>
    <a:srgbClr val="006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043F0D-884A-47A5-BABA-3FC1F774A830}">
  <a:tblStyle styleId="{91043F0D-884A-47A5-BABA-3FC1F774A83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52" autoAdjust="0"/>
  </p:normalViewPr>
  <p:slideViewPr>
    <p:cSldViewPr snapToGrid="0">
      <p:cViewPr varScale="1">
        <p:scale>
          <a:sx n="72" d="100"/>
          <a:sy n="72" d="100"/>
        </p:scale>
        <p:origin x="10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C204D-76CE-48FF-8F3F-7E98A1C40E2B}" type="datetimeFigureOut">
              <a:rPr lang="en-GB" smtClean="0"/>
              <a:t>15/12/2015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2D516-2F51-4FF0-9D4E-F4FC1FD75D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449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359593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5938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78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3880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400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640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156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319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472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7243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030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221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937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22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3000" b="0" noProof="0" dirty="0" err="1" smtClean="0">
                <a:latin typeface="+mn-lt"/>
              </a:rPr>
              <a:t>DEVSimPy</a:t>
            </a:r>
            <a:r>
              <a:rPr lang="fr-FR" sz="3000" b="0" baseline="0" noProof="0" dirty="0" smtClean="0">
                <a:latin typeface="+mn-lt"/>
              </a:rPr>
              <a:t> est un outil très puissante pour faire des modèles d’une situation réelle.</a:t>
            </a:r>
          </a:p>
          <a:p>
            <a:endParaRPr lang="fr-FR" sz="3000" b="0" baseline="0" noProof="0" dirty="0" smtClean="0">
              <a:latin typeface="+mn-lt"/>
            </a:endParaRPr>
          </a:p>
          <a:p>
            <a:r>
              <a:rPr lang="fr-FR" sz="3000" noProof="0" dirty="0" smtClean="0"/>
              <a:t>Simulation = résultats</a:t>
            </a:r>
            <a:r>
              <a:rPr lang="fr-FR" sz="3000" baseline="0" noProof="0" dirty="0" smtClean="0"/>
              <a:t> en moins de temps</a:t>
            </a:r>
          </a:p>
          <a:p>
            <a:endParaRPr lang="fr-FR" sz="3000" baseline="0" noProof="0" dirty="0" smtClean="0"/>
          </a:p>
          <a:p>
            <a:r>
              <a:rPr lang="fr-FR" sz="3000" noProof="0" dirty="0" smtClean="0"/>
              <a:t>Prévenir et éviter futurs problèmes</a:t>
            </a:r>
            <a:r>
              <a:rPr lang="fr-FR" sz="3000" baseline="0" noProof="0" dirty="0" smtClean="0"/>
              <a:t> pendant le développement du projet.</a:t>
            </a:r>
          </a:p>
          <a:p>
            <a:endParaRPr lang="fr-FR" sz="3000" baseline="0" noProof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dirty="0" smtClean="0">
                <a:solidFill>
                  <a:schemeClr val="bg1"/>
                </a:solidFill>
              </a:rPr>
              <a:t>Adapter le projet à</a:t>
            </a:r>
            <a:r>
              <a:rPr lang="fr-FR" sz="3200" baseline="0" dirty="0" smtClean="0">
                <a:solidFill>
                  <a:schemeClr val="bg1"/>
                </a:solidFill>
              </a:rPr>
              <a:t> la simulation d’une situation réelle </a:t>
            </a:r>
            <a:r>
              <a:rPr lang="fr-FR" sz="3200" dirty="0" smtClean="0">
                <a:solidFill>
                  <a:schemeClr val="bg1"/>
                </a:solidFill>
              </a:rPr>
              <a:t>avant de tout coder</a:t>
            </a:r>
          </a:p>
          <a:p>
            <a:endParaRPr lang="fr-FR" sz="3000" noProof="0" dirty="0"/>
          </a:p>
        </p:txBody>
      </p:sp>
    </p:spTree>
    <p:extLst>
      <p:ext uri="{BB962C8B-B14F-4D97-AF65-F5344CB8AC3E}">
        <p14:creationId xmlns:p14="http://schemas.microsoft.com/office/powerpoint/2010/main" val="3769512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5270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488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268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438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775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33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22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056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2638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836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358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648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2738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414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830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855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48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223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0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50099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829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897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9669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14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9329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7854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4734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7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39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185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186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909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216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99181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6000"/>
            </a:lvl1pPr>
            <a:lvl2pPr algn="ctr">
              <a:spcBef>
                <a:spcPts val="0"/>
              </a:spcBef>
              <a:buSzPct val="100000"/>
              <a:defRPr sz="6000"/>
            </a:lvl2pPr>
            <a:lvl3pPr algn="ctr">
              <a:spcBef>
                <a:spcPts val="0"/>
              </a:spcBef>
              <a:buSzPct val="100000"/>
              <a:defRPr sz="6000"/>
            </a:lvl3pPr>
            <a:lvl4pPr algn="ctr">
              <a:spcBef>
                <a:spcPts val="0"/>
              </a:spcBef>
              <a:buSzPct val="100000"/>
              <a:defRPr sz="6000"/>
            </a:lvl4pPr>
            <a:lvl5pPr algn="ctr">
              <a:spcBef>
                <a:spcPts val="0"/>
              </a:spcBef>
              <a:buSzPct val="100000"/>
              <a:defRPr sz="6000"/>
            </a:lvl5pPr>
            <a:lvl6pPr algn="ctr">
              <a:spcBef>
                <a:spcPts val="0"/>
              </a:spcBef>
              <a:buSzPct val="100000"/>
              <a:defRPr sz="6000"/>
            </a:lvl6pPr>
            <a:lvl7pPr algn="ctr">
              <a:spcBef>
                <a:spcPts val="0"/>
              </a:spcBef>
              <a:buSzPct val="100000"/>
              <a:defRPr sz="6000"/>
            </a:lvl7pPr>
            <a:lvl8pPr algn="ctr">
              <a:spcBef>
                <a:spcPts val="0"/>
              </a:spcBef>
              <a:buSzPct val="100000"/>
              <a:defRPr sz="6000"/>
            </a:lvl8pPr>
            <a:lvl9pPr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A6740A09-AE4C-45E4-B505-E70E3E80A39F}" type="datetime1">
              <a:rPr lang="en-GB" smtClean="0"/>
              <a:t>15/12/2015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None/>
              <a:defRPr/>
            </a:lvl1pPr>
            <a:lvl2pPr algn="ctr" rtl="0">
              <a:spcBef>
                <a:spcPts val="0"/>
              </a:spcBef>
              <a:buSzPct val="100000"/>
              <a:buNone/>
              <a:defRPr sz="3000"/>
            </a:lvl2pPr>
            <a:lvl3pPr algn="ctr" rtl="0">
              <a:spcBef>
                <a:spcPts val="0"/>
              </a:spcBef>
              <a:buSzPct val="100000"/>
              <a:buNone/>
              <a:defRPr sz="3000"/>
            </a:lvl3pPr>
            <a:lvl4pPr algn="ctr" rtl="0">
              <a:spcBef>
                <a:spcPts val="0"/>
              </a:spcBef>
              <a:buSzPct val="100000"/>
              <a:buNone/>
              <a:defRPr sz="3000"/>
            </a:lvl4pPr>
            <a:lvl5pPr algn="ctr" rtl="0">
              <a:spcBef>
                <a:spcPts val="0"/>
              </a:spcBef>
              <a:buSzPct val="100000"/>
              <a:buNone/>
              <a:defRPr sz="3000"/>
            </a:lvl5pPr>
            <a:lvl6pPr algn="ctr" rtl="0">
              <a:spcBef>
                <a:spcPts val="0"/>
              </a:spcBef>
              <a:buSzPct val="100000"/>
              <a:buNone/>
              <a:defRPr sz="3000"/>
            </a:lvl6pPr>
            <a:lvl7pPr algn="ctr" rtl="0">
              <a:spcBef>
                <a:spcPts val="0"/>
              </a:spcBef>
              <a:buSzPct val="100000"/>
              <a:buNone/>
              <a:defRPr sz="3000"/>
            </a:lvl7pPr>
            <a:lvl8pPr algn="ctr" rtl="0">
              <a:spcBef>
                <a:spcPts val="0"/>
              </a:spcBef>
              <a:buSzPct val="100000"/>
              <a:buNone/>
              <a:defRPr sz="3000"/>
            </a:lvl8pPr>
            <a:lvl9pPr algn="ctr" rtl="0">
              <a:spcBef>
                <a:spcPts val="0"/>
              </a:spcBef>
              <a:buSzPct val="100000"/>
              <a:buNone/>
              <a:defRPr sz="3000"/>
            </a:lvl9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21D6EA43-4EA5-407C-8B2E-B4F85C568D50}" type="datetime1">
              <a:rPr lang="en-GB" smtClean="0"/>
              <a:t>15/12/2015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SzPct val="100000"/>
              <a:defRPr sz="3000"/>
            </a:lvl1pPr>
            <a:lvl2pPr algn="ctr" rtl="0">
              <a:spcBef>
                <a:spcPts val="0"/>
              </a:spcBef>
              <a:buSzPct val="100000"/>
              <a:defRPr sz="3000"/>
            </a:lvl2pPr>
            <a:lvl3pPr algn="ctr" rtl="0">
              <a:spcBef>
                <a:spcPts val="0"/>
              </a:spcBef>
              <a:buSzPct val="100000"/>
              <a:defRPr sz="3000"/>
            </a:lvl3pPr>
            <a:lvl4pPr algn="ctr" rtl="0">
              <a:spcBef>
                <a:spcPts val="0"/>
              </a:spcBef>
              <a:buSzPct val="100000"/>
              <a:defRPr sz="3000"/>
            </a:lvl4pPr>
            <a:lvl5pPr algn="ctr" rtl="0">
              <a:spcBef>
                <a:spcPts val="0"/>
              </a:spcBef>
              <a:buSzPct val="100000"/>
              <a:defRPr sz="3000"/>
            </a:lvl5pPr>
            <a:lvl6pPr algn="ctr" rtl="0">
              <a:spcBef>
                <a:spcPts val="0"/>
              </a:spcBef>
              <a:buSzPct val="100000"/>
              <a:defRPr sz="3000"/>
            </a:lvl6pPr>
            <a:lvl7pPr algn="ctr" rtl="0">
              <a:spcBef>
                <a:spcPts val="0"/>
              </a:spcBef>
              <a:buSzPct val="100000"/>
              <a:defRPr sz="3000"/>
            </a:lvl7pPr>
            <a:lvl8pPr algn="ctr" rtl="0">
              <a:spcBef>
                <a:spcPts val="0"/>
              </a:spcBef>
              <a:buSzPct val="100000"/>
              <a:defRPr sz="3000"/>
            </a:lvl8pPr>
            <a:lvl9pPr algn="ctr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3593400" y="8575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</a:p>
        </p:txBody>
      </p:sp>
      <p:sp>
        <p:nvSpPr>
          <p:cNvPr id="15" name="Shape 15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9C9ACABE-7702-44E1-84A4-10120E56F574}" type="datetime1">
              <a:rPr lang="en-GB" smtClean="0"/>
              <a:t>15/12/2015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7B9ED014-D900-4F60-BEF9-35E61FD07B7C}" type="datetime1">
              <a:rPr lang="en-GB" smtClean="0"/>
              <a:t>15/12/2015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-6025" y="470883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010833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5" y="1010833"/>
            <a:ext cx="39945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600"/>
            </a:lvl1pPr>
            <a:lvl2pPr>
              <a:spcBef>
                <a:spcPts val="0"/>
              </a:spcBef>
              <a:buSzPct val="100000"/>
              <a:defRPr sz="1600"/>
            </a:lvl2pPr>
            <a:lvl3pPr>
              <a:spcBef>
                <a:spcPts val="0"/>
              </a:spcBef>
              <a:buSzPct val="100000"/>
              <a:defRPr sz="1600"/>
            </a:lvl3pPr>
            <a:lvl4pPr>
              <a:spcBef>
                <a:spcPts val="0"/>
              </a:spcBef>
              <a:buSzPct val="100000"/>
              <a:defRPr sz="1600"/>
            </a:lvl4pPr>
            <a:lvl5pPr>
              <a:spcBef>
                <a:spcPts val="0"/>
              </a:spcBef>
              <a:buSzPct val="100000"/>
              <a:defRPr sz="1600"/>
            </a:lvl5pPr>
            <a:lvl6pPr>
              <a:spcBef>
                <a:spcPts val="0"/>
              </a:spcBef>
              <a:buSzPct val="100000"/>
              <a:defRPr sz="1600"/>
            </a:lvl6pPr>
            <a:lvl7pPr>
              <a:spcBef>
                <a:spcPts val="0"/>
              </a:spcBef>
              <a:buSzPct val="100000"/>
              <a:defRPr sz="1600"/>
            </a:lvl7pPr>
            <a:lvl8pPr>
              <a:spcBef>
                <a:spcPts val="0"/>
              </a:spcBef>
              <a:buSzPct val="100000"/>
              <a:defRPr sz="1600"/>
            </a:lvl8pPr>
            <a:lvl9pPr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8270022-528F-4843-AF7C-96A7377720FF}" type="datetime1">
              <a:rPr lang="en-GB" smtClean="0"/>
              <a:t>15/12/2015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-6025" y="483156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1023106"/>
            <a:ext cx="26319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400"/>
            </a:lvl2pPr>
            <a:lvl3pPr rtl="0">
              <a:spcBef>
                <a:spcPts val="0"/>
              </a:spcBef>
              <a:buSzPct val="100000"/>
              <a:defRPr sz="1400"/>
            </a:lvl3pPr>
            <a:lvl4pPr rtl="0">
              <a:spcBef>
                <a:spcPts val="0"/>
              </a:spcBef>
              <a:buSzPct val="100000"/>
              <a:defRPr sz="1400"/>
            </a:lvl4pPr>
            <a:lvl5pPr rtl="0">
              <a:spcBef>
                <a:spcPts val="0"/>
              </a:spcBef>
              <a:buSzPct val="100000"/>
              <a:defRPr sz="1400"/>
            </a:lvl5pPr>
            <a:lvl6pPr rtl="0">
              <a:spcBef>
                <a:spcPts val="0"/>
              </a:spcBef>
              <a:buSzPct val="100000"/>
              <a:defRPr sz="1400"/>
            </a:lvl6pPr>
            <a:lvl7pPr rtl="0">
              <a:spcBef>
                <a:spcPts val="0"/>
              </a:spcBef>
              <a:buSzPct val="100000"/>
              <a:defRPr sz="1400"/>
            </a:lvl7pPr>
            <a:lvl8pPr rtl="0">
              <a:spcBef>
                <a:spcPts val="0"/>
              </a:spcBef>
              <a:buSzPct val="100000"/>
              <a:defRPr sz="1400"/>
            </a:lvl8pPr>
            <a:lvl9pPr rtl="0">
              <a:spcBef>
                <a:spcPts val="0"/>
              </a:spcBef>
              <a:buSzPct val="100000"/>
              <a:defRPr sz="14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3223963" y="1023106"/>
            <a:ext cx="26319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400"/>
            </a:lvl2pPr>
            <a:lvl3pPr rtl="0">
              <a:spcBef>
                <a:spcPts val="0"/>
              </a:spcBef>
              <a:buSzPct val="100000"/>
              <a:defRPr sz="1400"/>
            </a:lvl3pPr>
            <a:lvl4pPr rtl="0">
              <a:spcBef>
                <a:spcPts val="0"/>
              </a:spcBef>
              <a:buSzPct val="100000"/>
              <a:defRPr sz="1400"/>
            </a:lvl4pPr>
            <a:lvl5pPr rtl="0">
              <a:spcBef>
                <a:spcPts val="0"/>
              </a:spcBef>
              <a:buSzPct val="100000"/>
              <a:defRPr sz="1400"/>
            </a:lvl5pPr>
            <a:lvl6pPr rtl="0">
              <a:spcBef>
                <a:spcPts val="0"/>
              </a:spcBef>
              <a:buSzPct val="100000"/>
              <a:defRPr sz="1400"/>
            </a:lvl6pPr>
            <a:lvl7pPr rtl="0">
              <a:spcBef>
                <a:spcPts val="0"/>
              </a:spcBef>
              <a:buSzPct val="100000"/>
              <a:defRPr sz="1400"/>
            </a:lvl7pPr>
            <a:lvl8pPr rtl="0">
              <a:spcBef>
                <a:spcPts val="0"/>
              </a:spcBef>
              <a:buSzPct val="100000"/>
              <a:defRPr sz="1400"/>
            </a:lvl8pPr>
            <a:lvl9pPr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5990727" y="1023106"/>
            <a:ext cx="2631900" cy="341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400"/>
            </a:lvl2pPr>
            <a:lvl3pPr rtl="0">
              <a:spcBef>
                <a:spcPts val="0"/>
              </a:spcBef>
              <a:buSzPct val="100000"/>
              <a:defRPr sz="1400"/>
            </a:lvl3pPr>
            <a:lvl4pPr rtl="0">
              <a:spcBef>
                <a:spcPts val="0"/>
              </a:spcBef>
              <a:buSzPct val="100000"/>
              <a:defRPr sz="1400"/>
            </a:lvl4pPr>
            <a:lvl5pPr rtl="0">
              <a:spcBef>
                <a:spcPts val="0"/>
              </a:spcBef>
              <a:buSzPct val="100000"/>
              <a:defRPr sz="1400"/>
            </a:lvl5pPr>
            <a:lvl6pPr rtl="0">
              <a:spcBef>
                <a:spcPts val="0"/>
              </a:spcBef>
              <a:buSzPct val="100000"/>
              <a:defRPr sz="1400"/>
            </a:lvl6pPr>
            <a:lvl7pPr rtl="0">
              <a:spcBef>
                <a:spcPts val="0"/>
              </a:spcBef>
              <a:buSzPct val="100000"/>
              <a:defRPr sz="1400"/>
            </a:lvl7pPr>
            <a:lvl8pPr rtl="0">
              <a:spcBef>
                <a:spcPts val="0"/>
              </a:spcBef>
              <a:buSzPct val="100000"/>
              <a:defRPr sz="1400"/>
            </a:lvl8pPr>
            <a:lvl9pPr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1498C20B-51FC-4E2B-A9E5-FB4BF849DB08}" type="datetime1">
              <a:rPr lang="en-GB" smtClean="0"/>
              <a:t>15/12/2015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069BE725-0DEF-4F4F-B82A-635138BBB878}" type="datetime1">
              <a:rPr lang="en-GB" smtClean="0"/>
              <a:t>15/12/2015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126527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5C4FFECF-7B37-4906-8969-90C3E9405D9A}" type="datetime1">
              <a:rPr lang="en-GB" smtClean="0"/>
              <a:t>15/12/2015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C414FE15-11E7-4CEA-B0AE-81A14B208A01}" type="datetime1">
              <a:rPr lang="en-GB" smtClean="0"/>
              <a:t>15/12/2015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Sniglet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2079" y="4659168"/>
            <a:ext cx="163540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F8569BE5-23A4-44FF-A55B-4B13F43C1FBA}" type="datetime1">
              <a:rPr lang="en-GB" smtClean="0"/>
              <a:t>15/12/2015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4600" y="465916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endParaRPr lang="en-GB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46515" y="4646126"/>
            <a:ext cx="159004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>
                    <a:lumMod val="75000"/>
                  </a:schemeClr>
                </a:solidFill>
                <a:latin typeface="Walter Turncoat" panose="020B0604020202020204" charset="0"/>
                <a:ea typeface="Walter Turncoat" panose="020B0604020202020204" charset="0"/>
              </a:defRPr>
            </a:lvl1pPr>
          </a:lstStyle>
          <a:p>
            <a:fld id="{6EF67B45-974E-4D32-ABDC-4D018524026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iming>
    <p:tnLst>
      <p:par>
        <p:cTn id="1" dur="indefinite" restart="never" nodeType="tmRoot"/>
      </p:par>
    </p:tnLst>
  </p:timing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audio1.wav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audio" Target="../media/audio2.wav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5ed75ccf_0141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hyperlink" Target="#slide=id.g35ed75ccf_0134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onts#UsePlace:use/Collection:Sniglet:400|Walter+Turncoa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 rot="2194107">
            <a:off x="933211" y="2171821"/>
            <a:ext cx="1330622" cy="842959"/>
            <a:chOff x="238125" y="1918825"/>
            <a:chExt cx="1042450" cy="660400"/>
          </a:xfrm>
        </p:grpSpPr>
        <p:sp>
          <p:nvSpPr>
            <p:cNvPr id="36" name="Shape 36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" name="Shape 38"/>
          <p:cNvGrpSpPr/>
          <p:nvPr/>
        </p:nvGrpSpPr>
        <p:grpSpPr>
          <a:xfrm rot="-9269861">
            <a:off x="7491215" y="496686"/>
            <a:ext cx="984006" cy="871145"/>
            <a:chOff x="1113100" y="2199475"/>
            <a:chExt cx="801900" cy="709925"/>
          </a:xfrm>
        </p:grpSpPr>
        <p:sp>
          <p:nvSpPr>
            <p:cNvPr id="39" name="Shape 39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5" name="Rectangle 167"/>
          <p:cNvSpPr>
            <a:spLocks noChangeArrowheads="1"/>
          </p:cNvSpPr>
          <p:nvPr/>
        </p:nvSpPr>
        <p:spPr bwMode="auto">
          <a:xfrm>
            <a:off x="493574" y="3136731"/>
            <a:ext cx="3487738" cy="149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t-IT" sz="2000" b="1" dirty="0" smtClean="0">
                <a:solidFill>
                  <a:schemeClr val="bg1"/>
                </a:solidFill>
                <a:latin typeface="Sniglet" panose="020B0604020202020204" charset="0"/>
              </a:rPr>
              <a:t>Encadrants  :</a:t>
            </a:r>
            <a:endParaRPr lang="it-IT" sz="2000" dirty="0">
              <a:solidFill>
                <a:schemeClr val="bg1"/>
              </a:solidFill>
              <a:latin typeface="Sniglet" panose="020B0604020202020204" charset="0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t-IT" sz="2000" dirty="0" smtClean="0">
                <a:solidFill>
                  <a:schemeClr val="bg1"/>
                </a:solidFill>
                <a:latin typeface="Sniglet" panose="020B0604020202020204" charset="0"/>
              </a:rPr>
              <a:t>  </a:t>
            </a:r>
            <a:r>
              <a:rPr lang="it-IT" sz="1500" dirty="0" smtClean="0">
                <a:solidFill>
                  <a:schemeClr val="bg1"/>
                </a:solidFill>
                <a:latin typeface="Sniglet" panose="020B0604020202020204" charset="0"/>
              </a:rPr>
              <a:t>BISGAMBIBLIA </a:t>
            </a:r>
            <a:r>
              <a:rPr lang="it-IT" sz="1500" dirty="0">
                <a:solidFill>
                  <a:schemeClr val="bg1"/>
                </a:solidFill>
                <a:latin typeface="Sniglet" panose="020B0604020202020204" charset="0"/>
              </a:rPr>
              <a:t>Paul-Antoine</a:t>
            </a:r>
          </a:p>
          <a:p>
            <a:pPr algn="l">
              <a:spcBef>
                <a:spcPts val="0"/>
              </a:spcBef>
            </a:pPr>
            <a:r>
              <a:rPr lang="it-IT" sz="1500" dirty="0" smtClean="0">
                <a:solidFill>
                  <a:schemeClr val="bg1"/>
                </a:solidFill>
                <a:latin typeface="Sniglet" panose="020B0604020202020204" charset="0"/>
              </a:rPr>
              <a:t>   COLIN </a:t>
            </a:r>
            <a:r>
              <a:rPr lang="it-IT" sz="1500" dirty="0">
                <a:solidFill>
                  <a:schemeClr val="bg1"/>
                </a:solidFill>
                <a:latin typeface="Sniglet" panose="020B0604020202020204" charset="0"/>
              </a:rPr>
              <a:t>Fréderic</a:t>
            </a:r>
          </a:p>
          <a:p>
            <a:pPr algn="l">
              <a:spcBef>
                <a:spcPts val="0"/>
              </a:spcBef>
            </a:pPr>
            <a:r>
              <a:rPr lang="it-IT" sz="1500" dirty="0">
                <a:solidFill>
                  <a:schemeClr val="bg1"/>
                </a:solidFill>
                <a:latin typeface="Sniglet" panose="020B0604020202020204" charset="0"/>
              </a:rPr>
              <a:t> </a:t>
            </a:r>
            <a:r>
              <a:rPr lang="it-IT" sz="1500" dirty="0" smtClean="0">
                <a:solidFill>
                  <a:schemeClr val="bg1"/>
                </a:solidFill>
                <a:latin typeface="Sniglet" panose="020B0604020202020204" charset="0"/>
              </a:rPr>
              <a:t>  CUVILLIER </a:t>
            </a:r>
            <a:r>
              <a:rPr lang="it-IT" sz="1500" dirty="0">
                <a:solidFill>
                  <a:schemeClr val="bg1"/>
                </a:solidFill>
                <a:latin typeface="Sniglet" panose="020B0604020202020204" charset="0"/>
              </a:rPr>
              <a:t>Gabriel</a:t>
            </a:r>
          </a:p>
          <a:p>
            <a:pPr algn="l">
              <a:spcBef>
                <a:spcPts val="0"/>
              </a:spcBef>
            </a:pPr>
            <a:r>
              <a:rPr lang="it-IT" sz="1500" dirty="0" smtClean="0">
                <a:solidFill>
                  <a:schemeClr val="bg1"/>
                </a:solidFill>
                <a:latin typeface="Sniglet" panose="020B0604020202020204" charset="0"/>
              </a:rPr>
              <a:t>   FOURES </a:t>
            </a:r>
            <a:r>
              <a:rPr lang="it-IT" sz="1500" dirty="0">
                <a:solidFill>
                  <a:schemeClr val="bg1"/>
                </a:solidFill>
                <a:latin typeface="Sniglet" panose="020B0604020202020204" charset="0"/>
              </a:rPr>
              <a:t>Damien</a:t>
            </a:r>
          </a:p>
          <a:p>
            <a:pPr algn="l">
              <a:spcBef>
                <a:spcPts val="0"/>
              </a:spcBef>
            </a:pPr>
            <a:r>
              <a:rPr lang="it-IT" sz="1500" dirty="0" smtClean="0">
                <a:solidFill>
                  <a:schemeClr val="bg1"/>
                </a:solidFill>
                <a:latin typeface="Sniglet" panose="020B0604020202020204" charset="0"/>
              </a:rPr>
              <a:t>   NIVET </a:t>
            </a:r>
            <a:r>
              <a:rPr lang="it-IT" sz="1500" dirty="0">
                <a:solidFill>
                  <a:schemeClr val="bg1"/>
                </a:solidFill>
                <a:latin typeface="Sniglet" panose="020B0604020202020204" charset="0"/>
              </a:rPr>
              <a:t>Marie-Laure</a:t>
            </a:r>
          </a:p>
          <a:p>
            <a:pPr algn="l">
              <a:spcBef>
                <a:spcPts val="0"/>
              </a:spcBef>
            </a:pPr>
            <a:r>
              <a:rPr lang="it-IT" sz="1500" dirty="0" smtClean="0">
                <a:solidFill>
                  <a:schemeClr val="bg1"/>
                </a:solidFill>
                <a:latin typeface="Sniglet" panose="020B0604020202020204" charset="0"/>
              </a:rPr>
              <a:t>   URBANI </a:t>
            </a:r>
            <a:r>
              <a:rPr lang="it-IT" sz="1500" dirty="0">
                <a:solidFill>
                  <a:schemeClr val="bg1"/>
                </a:solidFill>
                <a:latin typeface="Sniglet" panose="020B0604020202020204" charset="0"/>
              </a:rPr>
              <a:t>Dominique</a:t>
            </a:r>
          </a:p>
        </p:txBody>
      </p:sp>
      <p:sp>
        <p:nvSpPr>
          <p:cNvPr id="16" name="Rectangle 167"/>
          <p:cNvSpPr>
            <a:spLocks noChangeArrowheads="1"/>
          </p:cNvSpPr>
          <p:nvPr/>
        </p:nvSpPr>
        <p:spPr bwMode="auto">
          <a:xfrm>
            <a:off x="5098375" y="4272456"/>
            <a:ext cx="3487738" cy="37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it-IT" sz="1600" b="1" dirty="0" smtClean="0">
                <a:solidFill>
                  <a:schemeClr val="bg1"/>
                </a:solidFill>
                <a:latin typeface="Sniglet" panose="020B0604020202020204" charset="0"/>
              </a:rPr>
              <a:t>RAYA VACA Carlos Alberto</a:t>
            </a:r>
            <a:endParaRPr lang="it-IT" sz="1600" dirty="0">
              <a:solidFill>
                <a:schemeClr val="bg1"/>
              </a:solidFill>
              <a:effectLst/>
              <a:latin typeface="Sniglet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0" y="171440"/>
            <a:ext cx="3559495" cy="1043300"/>
          </a:xfrm>
          <a:prstGeom prst="rect">
            <a:avLst/>
          </a:prstGeom>
        </p:spPr>
      </p:pic>
      <p:sp>
        <p:nvSpPr>
          <p:cNvPr id="18" name="Rectangle 167"/>
          <p:cNvSpPr>
            <a:spLocks noChangeArrowheads="1"/>
          </p:cNvSpPr>
          <p:nvPr/>
        </p:nvSpPr>
        <p:spPr bwMode="auto">
          <a:xfrm>
            <a:off x="5098375" y="4640293"/>
            <a:ext cx="3487738" cy="37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it-IT" sz="1500" b="1" dirty="0" smtClean="0">
                <a:solidFill>
                  <a:schemeClr val="bg1"/>
                </a:solidFill>
                <a:latin typeface="Sniglet" panose="020B0604020202020204" charset="0"/>
              </a:rPr>
              <a:t>Décembre 2015</a:t>
            </a:r>
            <a:endParaRPr lang="it-IT" sz="1500" dirty="0">
              <a:solidFill>
                <a:schemeClr val="bg1"/>
              </a:solidFill>
              <a:effectLst/>
              <a:latin typeface="Sniglet" panose="020B0604020202020204" charset="0"/>
            </a:endParaRPr>
          </a:p>
        </p:txBody>
      </p:sp>
      <p:sp>
        <p:nvSpPr>
          <p:cNvPr id="20" name="Shape 43"/>
          <p:cNvSpPr/>
          <p:nvPr/>
        </p:nvSpPr>
        <p:spPr>
          <a:xfrm>
            <a:off x="4120930" y="306479"/>
            <a:ext cx="1052761" cy="922444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5728" b="24457"/>
          <a:stretch/>
        </p:blipFill>
        <p:spPr>
          <a:xfrm>
            <a:off x="1792756" y="1102323"/>
            <a:ext cx="6251334" cy="1639174"/>
          </a:xfrm>
          <a:prstGeom prst="rect">
            <a:avLst/>
          </a:prstGeom>
        </p:spPr>
      </p:pic>
      <p:sp>
        <p:nvSpPr>
          <p:cNvPr id="17" name="Rectangle 167"/>
          <p:cNvSpPr>
            <a:spLocks noChangeArrowheads="1"/>
          </p:cNvSpPr>
          <p:nvPr/>
        </p:nvSpPr>
        <p:spPr bwMode="auto">
          <a:xfrm>
            <a:off x="2903441" y="4626631"/>
            <a:ext cx="3487738" cy="37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it-IT" sz="1600" b="1" dirty="0" smtClean="0">
                <a:solidFill>
                  <a:schemeClr val="bg1"/>
                </a:solidFill>
                <a:latin typeface="Sniglet" panose="020B0604020202020204" charset="0"/>
              </a:rPr>
              <a:t>Master 2 SII</a:t>
            </a:r>
            <a:endParaRPr lang="it-IT" sz="1600" dirty="0">
              <a:solidFill>
                <a:schemeClr val="bg1"/>
              </a:solidFill>
              <a:effectLst/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640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53" y="625006"/>
            <a:ext cx="3983378" cy="3466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433" y="691274"/>
            <a:ext cx="2681153" cy="33340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49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8490"/>
          <a:stretch/>
        </p:blipFill>
        <p:spPr>
          <a:xfrm>
            <a:off x="1880099" y="625006"/>
            <a:ext cx="1653515" cy="3466548"/>
          </a:xfrm>
          <a:prstGeom prst="rect">
            <a:avLst/>
          </a:prstGeom>
        </p:spPr>
      </p:pic>
      <p:sp>
        <p:nvSpPr>
          <p:cNvPr id="6" name="Shape 242"/>
          <p:cNvSpPr/>
          <p:nvPr/>
        </p:nvSpPr>
        <p:spPr>
          <a:xfrm>
            <a:off x="6166338" y="452554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51"/>
          <p:cNvSpPr/>
          <p:nvPr/>
        </p:nvSpPr>
        <p:spPr>
          <a:xfrm>
            <a:off x="6412933" y="1672082"/>
            <a:ext cx="1370418" cy="137239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63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2"/>
          <p:cNvSpPr/>
          <p:nvPr/>
        </p:nvSpPr>
        <p:spPr>
          <a:xfrm>
            <a:off x="6166338" y="452554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629"/>
          <a:stretch/>
        </p:blipFill>
        <p:spPr>
          <a:xfrm>
            <a:off x="1849103" y="625005"/>
            <a:ext cx="1647938" cy="3466548"/>
          </a:xfrm>
          <a:prstGeom prst="rect">
            <a:avLst/>
          </a:prstGeom>
        </p:spPr>
      </p:pic>
      <p:sp>
        <p:nvSpPr>
          <p:cNvPr id="7" name="Shape 352"/>
          <p:cNvSpPr/>
          <p:nvPr/>
        </p:nvSpPr>
        <p:spPr>
          <a:xfrm>
            <a:off x="6419751" y="1672082"/>
            <a:ext cx="1363600" cy="1395365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96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629"/>
          <a:stretch/>
        </p:blipFill>
        <p:spPr>
          <a:xfrm>
            <a:off x="6216383" y="2717937"/>
            <a:ext cx="983987" cy="2069883"/>
          </a:xfrm>
          <a:prstGeom prst="rect">
            <a:avLst/>
          </a:prstGeom>
        </p:spPr>
      </p:pic>
      <p:sp>
        <p:nvSpPr>
          <p:cNvPr id="7" name="Shape 352"/>
          <p:cNvSpPr/>
          <p:nvPr/>
        </p:nvSpPr>
        <p:spPr>
          <a:xfrm>
            <a:off x="6162595" y="729713"/>
            <a:ext cx="1083061" cy="1108291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56"/>
          <p:cNvSpPr/>
          <p:nvPr/>
        </p:nvSpPr>
        <p:spPr>
          <a:xfrm>
            <a:off x="1399071" y="488251"/>
            <a:ext cx="2362442" cy="1839188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58490"/>
          <a:stretch/>
        </p:blipFill>
        <p:spPr>
          <a:xfrm>
            <a:off x="2086633" y="2717937"/>
            <a:ext cx="987317" cy="2069883"/>
          </a:xfrm>
          <a:prstGeom prst="rect">
            <a:avLst/>
          </a:prstGeom>
        </p:spPr>
      </p:pic>
      <p:sp>
        <p:nvSpPr>
          <p:cNvPr id="11" name="Shape 351"/>
          <p:cNvSpPr/>
          <p:nvPr/>
        </p:nvSpPr>
        <p:spPr>
          <a:xfrm>
            <a:off x="2046946" y="747958"/>
            <a:ext cx="1088476" cy="1090046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56"/>
          <p:cNvSpPr/>
          <p:nvPr/>
        </p:nvSpPr>
        <p:spPr>
          <a:xfrm>
            <a:off x="5527155" y="475446"/>
            <a:ext cx="2362442" cy="1839188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0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6000" dirty="0"/>
              <a:t>2</a:t>
            </a:r>
            <a:r>
              <a:rPr lang="en" sz="6000" dirty="0" smtClean="0"/>
              <a:t>.</a:t>
            </a:r>
            <a:endParaRPr lang="en" sz="6000"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GB" dirty="0" smtClean="0"/>
              <a:t>A</a:t>
            </a:r>
            <a:r>
              <a:rPr lang="en" dirty="0" smtClean="0"/>
              <a:t> l’ataque</a:t>
            </a:r>
            <a:endParaRPr lang="en" dirty="0"/>
          </a:p>
        </p:txBody>
      </p:sp>
      <p:sp>
        <p:nvSpPr>
          <p:cNvPr id="69" name="Shape 69"/>
          <p:cNvSpPr/>
          <p:nvPr/>
        </p:nvSpPr>
        <p:spPr>
          <a:xfrm>
            <a:off x="3617074" y="256025"/>
            <a:ext cx="1824692" cy="1702276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296"/>
          <p:cNvSpPr/>
          <p:nvPr/>
        </p:nvSpPr>
        <p:spPr>
          <a:xfrm>
            <a:off x="3611617" y="3158871"/>
            <a:ext cx="1502825" cy="1860643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308"/>
          <p:cNvSpPr/>
          <p:nvPr/>
        </p:nvSpPr>
        <p:spPr>
          <a:xfrm>
            <a:off x="4757981" y="3512278"/>
            <a:ext cx="1142485" cy="1153827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08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L’idée</a:t>
            </a:r>
            <a:endParaRPr lang="en" dirty="0"/>
          </a:p>
        </p:txBody>
      </p:sp>
      <p:sp>
        <p:nvSpPr>
          <p:cNvPr id="139" name="Shape 139"/>
          <p:cNvSpPr/>
          <p:nvPr/>
        </p:nvSpPr>
        <p:spPr>
          <a:xfrm>
            <a:off x="3516725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"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1694600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5338850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694600" y="1835825"/>
            <a:ext cx="2138977" cy="205027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513800" y="1782975"/>
            <a:ext cx="2138891" cy="2158410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335862" y="1835825"/>
            <a:ext cx="2138977" cy="205027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27"/>
          <p:cNvSpPr/>
          <p:nvPr/>
        </p:nvSpPr>
        <p:spPr>
          <a:xfrm>
            <a:off x="5935580" y="2096888"/>
            <a:ext cx="920139" cy="1541223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30"/>
          <p:cNvSpPr/>
          <p:nvPr/>
        </p:nvSpPr>
        <p:spPr>
          <a:xfrm>
            <a:off x="2032371" y="2326013"/>
            <a:ext cx="1334519" cy="1262182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0"/>
          <p:cNvSpPr/>
          <p:nvPr/>
        </p:nvSpPr>
        <p:spPr>
          <a:xfrm>
            <a:off x="3901041" y="2277725"/>
            <a:ext cx="1341867" cy="116647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0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743" y="359718"/>
            <a:ext cx="4624513" cy="36741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30826" y="2102093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INTERNET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60" y="761579"/>
            <a:ext cx="2116302" cy="708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775" y="1410119"/>
            <a:ext cx="937313" cy="5388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362" y="800300"/>
            <a:ext cx="1067949" cy="1489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3580" y="1904058"/>
            <a:ext cx="623787" cy="6335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453" y="2597532"/>
            <a:ext cx="1054885" cy="12769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l="58636" b="72283"/>
          <a:stretch/>
        </p:blipFill>
        <p:spPr>
          <a:xfrm>
            <a:off x="3212431" y="2689716"/>
            <a:ext cx="690305" cy="3539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7497" y="3565766"/>
            <a:ext cx="800145" cy="6335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9954" y="3066429"/>
            <a:ext cx="757688" cy="91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26" y="1098396"/>
            <a:ext cx="3091415" cy="30065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134" y="59263"/>
            <a:ext cx="7772400" cy="1159799"/>
          </a:xfrm>
        </p:spPr>
        <p:txBody>
          <a:bodyPr/>
          <a:lstStyle/>
          <a:p>
            <a:r>
              <a:rPr lang="en-GB" dirty="0" err="1" smtClean="0"/>
              <a:t>Modelisation</a:t>
            </a:r>
            <a:r>
              <a:rPr lang="en-GB" dirty="0" smtClean="0"/>
              <a:t> </a:t>
            </a:r>
            <a:r>
              <a:rPr lang="en-GB" dirty="0" err="1" smtClean="0"/>
              <a:t>DEVS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18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29" y="1714500"/>
            <a:ext cx="6925849" cy="261785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40376"/>
            <a:ext cx="7772400" cy="1159799"/>
          </a:xfrm>
        </p:spPr>
        <p:txBody>
          <a:bodyPr/>
          <a:lstStyle/>
          <a:p>
            <a:r>
              <a:rPr lang="en-GB" dirty="0" smtClean="0"/>
              <a:t>Base de </a:t>
            </a:r>
            <a:r>
              <a:rPr lang="en-GB" dirty="0" err="1" smtClean="0"/>
              <a:t>donees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6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715" b="59586"/>
          <a:stretch/>
        </p:blipFill>
        <p:spPr>
          <a:xfrm>
            <a:off x="768850" y="506345"/>
            <a:ext cx="7641726" cy="164630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-247650" y="3983701"/>
            <a:ext cx="7772400" cy="1159799"/>
          </a:xfrm>
        </p:spPr>
        <p:txBody>
          <a:bodyPr/>
          <a:lstStyle/>
          <a:p>
            <a:r>
              <a:rPr lang="en-GB" sz="4000" dirty="0" smtClean="0"/>
              <a:t>…</a:t>
            </a:r>
            <a:r>
              <a:rPr lang="en-GB" sz="4000" dirty="0" err="1" smtClean="0"/>
              <a:t>Apres</a:t>
            </a:r>
            <a:r>
              <a:rPr lang="en-GB" sz="4000" dirty="0" smtClean="0"/>
              <a:t> le </a:t>
            </a:r>
            <a:r>
              <a:rPr lang="en-GB" sz="4000" dirty="0" err="1" smtClean="0"/>
              <a:t>modele</a:t>
            </a:r>
            <a:r>
              <a:rPr lang="en-GB" sz="4000" dirty="0" smtClean="0"/>
              <a:t> </a:t>
            </a:r>
            <a:r>
              <a:rPr lang="en-GB" sz="4000" dirty="0" err="1" smtClean="0"/>
              <a:t>DEVSimPy</a:t>
            </a:r>
            <a:endParaRPr lang="en-GB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grayscl/>
          </a:blip>
          <a:srcRect l="78156" t="52338"/>
          <a:stretch/>
        </p:blipFill>
        <p:spPr>
          <a:xfrm>
            <a:off x="7096125" y="2305050"/>
            <a:ext cx="1869574" cy="19415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4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Présentation du projet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Planning du projet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Problèmes rencontres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L’évolution du projet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solidFill>
                  <a:schemeClr val="bg1"/>
                </a:solidFill>
              </a:rPr>
              <a:t>Conclusion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5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50800"/>
            <a:ext cx="8311113" cy="50522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51" y="105322"/>
            <a:ext cx="6245756" cy="42403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867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r="32733"/>
          <a:stretch/>
        </p:blipFill>
        <p:spPr>
          <a:xfrm>
            <a:off x="2550695" y="98516"/>
            <a:ext cx="3284621" cy="5044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4" y="148390"/>
            <a:ext cx="7576003" cy="5143500"/>
          </a:xfrm>
          <a:prstGeom prst="rect">
            <a:avLst/>
          </a:prstGeom>
        </p:spPr>
      </p:pic>
      <p:pic>
        <p:nvPicPr>
          <p:cNvPr id="1026" name="Picture 2" descr="Image result for cerradura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9" t="10653" r="9364" b="9450"/>
          <a:stretch/>
        </p:blipFill>
        <p:spPr bwMode="auto">
          <a:xfrm>
            <a:off x="180975" y="1982833"/>
            <a:ext cx="17907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eft Brace 14"/>
          <p:cNvSpPr/>
          <p:nvPr/>
        </p:nvSpPr>
        <p:spPr>
          <a:xfrm>
            <a:off x="1971675" y="2044745"/>
            <a:ext cx="352425" cy="1019175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441" y="884011"/>
            <a:ext cx="1261875" cy="14950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b="83626"/>
          <a:stretch/>
        </p:blipFill>
        <p:spPr>
          <a:xfrm>
            <a:off x="8236893" y="0"/>
            <a:ext cx="907107" cy="8422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27" b="83626"/>
          <a:stretch/>
        </p:blipFill>
        <p:spPr>
          <a:xfrm>
            <a:off x="8252935" y="295275"/>
            <a:ext cx="907107" cy="84221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514993" y="3063920"/>
            <a:ext cx="1183105" cy="94134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324100" y="2915530"/>
            <a:ext cx="1543050" cy="1256420"/>
          </a:xfrm>
          <a:prstGeom prst="ellipse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007377" y="2724150"/>
            <a:ext cx="2155048" cy="1676400"/>
          </a:xfrm>
          <a:prstGeom prst="ellipse">
            <a:avLst/>
          </a:prstGeom>
          <a:noFill/>
          <a:ln w="152400">
            <a:solidFill>
              <a:srgbClr val="0068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/>
        </p:nvGrpSpPr>
        <p:grpSpPr>
          <a:xfrm>
            <a:off x="5144868" y="2482794"/>
            <a:ext cx="1672379" cy="1685836"/>
            <a:chOff x="5144868" y="2482794"/>
            <a:chExt cx="1672379" cy="1685836"/>
          </a:xfrm>
        </p:grpSpPr>
        <p:sp>
          <p:nvSpPr>
            <p:cNvPr id="27" name="Arc 26"/>
            <p:cNvSpPr/>
            <p:nvPr/>
          </p:nvSpPr>
          <p:spPr>
            <a:xfrm rot="4705894">
              <a:off x="5299637" y="2717209"/>
              <a:ext cx="1277477" cy="1370578"/>
            </a:xfrm>
            <a:prstGeom prst="arc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rc 28"/>
            <p:cNvSpPr/>
            <p:nvPr/>
          </p:nvSpPr>
          <p:spPr>
            <a:xfrm rot="4705894">
              <a:off x="5139980" y="2576729"/>
              <a:ext cx="1596789" cy="1587014"/>
            </a:xfrm>
            <a:prstGeom prst="arc">
              <a:avLst/>
            </a:prstGeom>
            <a:ln w="57150">
              <a:solidFill>
                <a:schemeClr val="tx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rc 29"/>
            <p:cNvSpPr/>
            <p:nvPr/>
          </p:nvSpPr>
          <p:spPr>
            <a:xfrm rot="15957873">
              <a:off x="5385002" y="2628162"/>
              <a:ext cx="1277477" cy="1370578"/>
            </a:xfrm>
            <a:prstGeom prst="arc">
              <a:avLst/>
            </a:prstGeom>
            <a:ln>
              <a:solidFill>
                <a:schemeClr val="tx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rc 30"/>
            <p:cNvSpPr/>
            <p:nvPr/>
          </p:nvSpPr>
          <p:spPr>
            <a:xfrm rot="15957873">
              <a:off x="5225345" y="2487682"/>
              <a:ext cx="1596789" cy="1587014"/>
            </a:xfrm>
            <a:prstGeom prst="arc">
              <a:avLst/>
            </a:prstGeom>
            <a:ln w="57150">
              <a:solidFill>
                <a:schemeClr val="tx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534188">
            <a:off x="643288" y="2733353"/>
            <a:ext cx="800102" cy="1490475"/>
          </a:xfrm>
          <a:prstGeom prst="rect">
            <a:avLst/>
          </a:prstGeom>
        </p:spPr>
      </p:pic>
      <p:sp>
        <p:nvSpPr>
          <p:cNvPr id="34" name="Rectangular Callout 33"/>
          <p:cNvSpPr/>
          <p:nvPr/>
        </p:nvSpPr>
        <p:spPr>
          <a:xfrm rot="573930">
            <a:off x="6156278" y="1130249"/>
            <a:ext cx="2061703" cy="1169895"/>
          </a:xfrm>
          <a:prstGeom prst="wedgeRectCallout">
            <a:avLst>
              <a:gd name="adj1" fmla="val -31153"/>
              <a:gd name="adj2" fmla="val 10058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Toto arrive en 5 minutes ! ! !</a:t>
            </a:r>
            <a:endParaRPr lang="en-GB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2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VIBRADOR DE CELULAR - efecto de sonid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r="32733"/>
          <a:stretch/>
        </p:blipFill>
        <p:spPr>
          <a:xfrm>
            <a:off x="2550695" y="98516"/>
            <a:ext cx="3284621" cy="5044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4" y="148390"/>
            <a:ext cx="7576003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039" y="357809"/>
            <a:ext cx="20066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u="sng" dirty="0" smtClean="0">
                <a:solidFill>
                  <a:schemeClr val="bg1">
                    <a:lumMod val="85000"/>
                  </a:schemeClr>
                </a:solidFill>
              </a:rPr>
              <a:t>RANDOM</a:t>
            </a:r>
          </a:p>
          <a:p>
            <a:r>
              <a:rPr lang="en-GB" sz="2500" b="1" dirty="0" smtClean="0">
                <a:solidFill>
                  <a:schemeClr val="bg1"/>
                </a:solidFill>
              </a:rPr>
              <a:t>0</a:t>
            </a:r>
            <a:r>
              <a:rPr lang="en-GB" sz="2000" dirty="0" smtClean="0">
                <a:solidFill>
                  <a:schemeClr val="bg1"/>
                </a:solidFill>
              </a:rPr>
              <a:t> = </a:t>
            </a:r>
            <a:r>
              <a:rPr lang="en-GB" sz="2000" dirty="0" err="1" smtClean="0">
                <a:solidFill>
                  <a:schemeClr val="bg1"/>
                </a:solidFill>
              </a:rPr>
              <a:t>OUVERTE</a:t>
            </a:r>
            <a:endParaRPr lang="en-GB" sz="2000" dirty="0" smtClean="0">
              <a:solidFill>
                <a:schemeClr val="bg1"/>
              </a:solidFill>
            </a:endParaRPr>
          </a:p>
          <a:p>
            <a:r>
              <a:rPr lang="en-GB" sz="2500" b="1" dirty="0" smtClean="0">
                <a:solidFill>
                  <a:schemeClr val="bg1"/>
                </a:solidFill>
              </a:rPr>
              <a:t>1</a:t>
            </a:r>
            <a:r>
              <a:rPr lang="en-GB" sz="2000" dirty="0" smtClean="0">
                <a:solidFill>
                  <a:schemeClr val="bg1"/>
                </a:solidFill>
              </a:rPr>
              <a:t> = </a:t>
            </a:r>
            <a:r>
              <a:rPr lang="en-GB" sz="2000" dirty="0" err="1" smtClean="0">
                <a:solidFill>
                  <a:schemeClr val="bg1"/>
                </a:solidFill>
              </a:rPr>
              <a:t>FERMÉE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4762" t="48148" r="29074" b="25900"/>
          <a:stretch/>
        </p:blipFill>
        <p:spPr>
          <a:xfrm>
            <a:off x="6050314" y="315449"/>
            <a:ext cx="2495176" cy="22535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54792" t="48271" r="28959" b="26050"/>
          <a:stretch/>
        </p:blipFill>
        <p:spPr>
          <a:xfrm>
            <a:off x="6050314" y="315448"/>
            <a:ext cx="2535211" cy="2253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r="68264" b="3713"/>
          <a:stretch/>
        </p:blipFill>
        <p:spPr>
          <a:xfrm>
            <a:off x="-33089" y="-1"/>
            <a:ext cx="3008517" cy="513441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752725" y="2717361"/>
            <a:ext cx="4114800" cy="1349814"/>
          </a:xfrm>
          <a:prstGeom prst="straightConnector1">
            <a:avLst/>
          </a:prstGeom>
          <a:ln w="1270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8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4" r="32733"/>
          <a:stretch/>
        </p:blipFill>
        <p:spPr>
          <a:xfrm>
            <a:off x="2550695" y="98516"/>
            <a:ext cx="3284621" cy="5044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4" y="148390"/>
            <a:ext cx="7576003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68264" b="3713"/>
          <a:stretch/>
        </p:blipFill>
        <p:spPr>
          <a:xfrm>
            <a:off x="0" y="0"/>
            <a:ext cx="6083403" cy="1038210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456583" y="3667539"/>
            <a:ext cx="1410942" cy="399637"/>
          </a:xfrm>
          <a:prstGeom prst="straightConnector1">
            <a:avLst/>
          </a:prstGeom>
          <a:ln w="127000">
            <a:solidFill>
              <a:srgbClr val="005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 rot="5400000">
            <a:off x="3593493" y="632460"/>
            <a:ext cx="537210" cy="278130"/>
          </a:xfrm>
          <a:prstGeom prst="rightArrow">
            <a:avLst/>
          </a:prstGeom>
          <a:gradFill>
            <a:gsLst>
              <a:gs pos="43000">
                <a:srgbClr val="005828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ight Arrow 14"/>
          <p:cNvSpPr/>
          <p:nvPr/>
        </p:nvSpPr>
        <p:spPr>
          <a:xfrm rot="5400000">
            <a:off x="2912161" y="901065"/>
            <a:ext cx="537210" cy="278130"/>
          </a:xfrm>
          <a:prstGeom prst="rightArrow">
            <a:avLst/>
          </a:prstGeom>
          <a:gradFill>
            <a:gsLst>
              <a:gs pos="21000">
                <a:srgbClr val="00823B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955292" y="993512"/>
            <a:ext cx="645952" cy="537211"/>
            <a:chOff x="1955292" y="993512"/>
            <a:chExt cx="645952" cy="537211"/>
          </a:xfrm>
        </p:grpSpPr>
        <p:sp>
          <p:nvSpPr>
            <p:cNvPr id="16" name="Right Arrow 15"/>
            <p:cNvSpPr/>
            <p:nvPr/>
          </p:nvSpPr>
          <p:spPr>
            <a:xfrm rot="7200000">
              <a:off x="1825752" y="1123053"/>
              <a:ext cx="537210" cy="278130"/>
            </a:xfrm>
            <a:prstGeom prst="rightArrow">
              <a:avLst/>
            </a:prstGeom>
            <a:gradFill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92D050"/>
                </a:solidFill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3600000">
              <a:off x="2193574" y="1123052"/>
              <a:ext cx="537210" cy="278130"/>
            </a:xfrm>
            <a:prstGeom prst="rightArrow">
              <a:avLst/>
            </a:prstGeom>
            <a:gradFill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92D050"/>
                </a:solidFill>
              </a:endParaRPr>
            </a:p>
          </p:txBody>
        </p:sp>
      </p:grpSp>
      <p:sp>
        <p:nvSpPr>
          <p:cNvPr id="19" name="Right Arrow 18"/>
          <p:cNvSpPr/>
          <p:nvPr/>
        </p:nvSpPr>
        <p:spPr>
          <a:xfrm rot="5400000">
            <a:off x="3116659" y="1713764"/>
            <a:ext cx="537210" cy="278130"/>
          </a:xfrm>
          <a:prstGeom prst="rightArrow">
            <a:avLst/>
          </a:prstGeom>
          <a:gradFill>
            <a:gsLst>
              <a:gs pos="43000">
                <a:srgbClr val="005828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ight Arrow 19"/>
          <p:cNvSpPr/>
          <p:nvPr/>
        </p:nvSpPr>
        <p:spPr>
          <a:xfrm rot="5400000">
            <a:off x="3479193" y="1915694"/>
            <a:ext cx="537210" cy="278130"/>
          </a:xfrm>
          <a:prstGeom prst="rightArrow">
            <a:avLst/>
          </a:prstGeom>
          <a:gradFill>
            <a:gsLst>
              <a:gs pos="21000">
                <a:srgbClr val="00823B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590675" y="1885950"/>
            <a:ext cx="15710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8193" y="2524125"/>
            <a:ext cx="126740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951012" y="2451534"/>
            <a:ext cx="645952" cy="537211"/>
            <a:chOff x="1955292" y="993512"/>
            <a:chExt cx="645952" cy="537211"/>
          </a:xfrm>
        </p:grpSpPr>
        <p:sp>
          <p:nvSpPr>
            <p:cNvPr id="29" name="Right Arrow 28"/>
            <p:cNvSpPr/>
            <p:nvPr/>
          </p:nvSpPr>
          <p:spPr>
            <a:xfrm rot="7200000">
              <a:off x="1825752" y="1123053"/>
              <a:ext cx="537210" cy="278130"/>
            </a:xfrm>
            <a:prstGeom prst="rightArrow">
              <a:avLst/>
            </a:prstGeom>
            <a:gradFill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92D050"/>
                </a:solidFill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 rot="3600000">
              <a:off x="2193574" y="1123052"/>
              <a:ext cx="537210" cy="278130"/>
            </a:xfrm>
            <a:prstGeom prst="rightArrow">
              <a:avLst/>
            </a:prstGeom>
            <a:gradFill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92D050"/>
                </a:solidFill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 rot="5400000">
            <a:off x="3147880" y="2367804"/>
            <a:ext cx="537210" cy="278130"/>
          </a:xfrm>
          <a:prstGeom prst="rightArrow">
            <a:avLst/>
          </a:prstGeom>
          <a:gradFill>
            <a:gsLst>
              <a:gs pos="21000">
                <a:srgbClr val="00B05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7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  <p:bldP spid="2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uzzle.com/img/articleImages/607899-3638-7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4C4C4"/>
              </a:clrFrom>
              <a:clrTo>
                <a:srgbClr val="C4C4C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3"/>
          <a:stretch/>
        </p:blipFill>
        <p:spPr bwMode="auto">
          <a:xfrm>
            <a:off x="5486853" y="1708817"/>
            <a:ext cx="30810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6274" y="752475"/>
            <a:ext cx="5181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fr-FR" sz="2000" dirty="0" err="1" smtClean="0">
                <a:solidFill>
                  <a:schemeClr val="bg1"/>
                </a:solidFill>
              </a:rPr>
              <a:t>DEVSimPy</a:t>
            </a:r>
            <a:endParaRPr lang="fr-FR" sz="2000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bg1"/>
                </a:solidFill>
              </a:rPr>
              <a:t>       de temps</a:t>
            </a:r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bg1"/>
                </a:solidFill>
              </a:rPr>
              <a:t>Prévenir et éviter</a:t>
            </a:r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ü"/>
            </a:pPr>
            <a:r>
              <a:rPr lang="fr-FR" sz="2000" dirty="0" smtClean="0">
                <a:solidFill>
                  <a:schemeClr val="bg1"/>
                </a:solidFill>
              </a:rPr>
              <a:t>Adapter le projet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14425" y="2333625"/>
            <a:ext cx="4191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264"/>
          <p:cNvSpPr txBox="1">
            <a:spLocks/>
          </p:cNvSpPr>
          <p:nvPr/>
        </p:nvSpPr>
        <p:spPr>
          <a:xfrm>
            <a:off x="1275150" y="237331"/>
            <a:ext cx="6593700" cy="6815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Char char="✘"/>
              <a:defRPr sz="2000" b="0" i="0" u="none" strike="noStrike" cap="none" baseline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 baseline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 baseline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 baseline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 baseline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 baseline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 baseline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 baseline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None/>
              <a:defRPr sz="2000" b="0" i="0" u="none" strike="noStrike" cap="none" baseline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rtl val="0"/>
              </a:defRPr>
            </a:lvl9pPr>
          </a:lstStyle>
          <a:p>
            <a:pPr algn="ctr">
              <a:spcBef>
                <a:spcPts val="0"/>
              </a:spcBef>
              <a:buFont typeface="Sniglet"/>
              <a:buNone/>
            </a:pPr>
            <a:r>
              <a:rPr lang="en-GB" sz="3600" b="1" dirty="0" smtClean="0">
                <a:latin typeface="Walter Turncoat" panose="020B0604020202020204" charset="0"/>
                <a:ea typeface="Walter Turncoat" panose="020B0604020202020204" charset="0"/>
              </a:rPr>
              <a:t>Conclusion</a:t>
            </a:r>
          </a:p>
          <a:p>
            <a:pPr algn="ctr">
              <a:spcBef>
                <a:spcPts val="0"/>
              </a:spcBef>
              <a:buFont typeface="Sniglet"/>
              <a:buNone/>
            </a:pPr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9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/>
              <a:t>Merci!</a:t>
            </a:r>
            <a:endParaRPr lang="en" sz="4800" dirty="0"/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8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 smtClean="0"/>
              <a:t>Des </a:t>
            </a:r>
            <a:r>
              <a:rPr lang="en" sz="3600" b="1" dirty="0"/>
              <a:t>questions?</a:t>
            </a:r>
          </a:p>
          <a:p>
            <a:pPr lvl="0" algn="ctr" rtl="0">
              <a:spcBef>
                <a:spcPts val="0"/>
              </a:spcBef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4207273" y="603475"/>
            <a:ext cx="687463" cy="691589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3799401" y="2051575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7663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413000" y="41083"/>
            <a:ext cx="4216400" cy="51024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14" y="0"/>
            <a:ext cx="38867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Sniglet"/>
              <a:buChar char="●"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Change fill color and opacity.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77964" y="271962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852800" y="338968"/>
            <a:ext cx="398875" cy="33770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445207" y="34001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2071095" y="330991"/>
            <a:ext cx="315367" cy="354182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2678363" y="327800"/>
            <a:ext cx="268576" cy="357372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3190979" y="323538"/>
            <a:ext cx="414829" cy="366420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3808912" y="301728"/>
            <a:ext cx="355777" cy="411092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4367794" y="328325"/>
            <a:ext cx="414283" cy="362159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4977728" y="334706"/>
            <a:ext cx="366420" cy="34939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5571184" y="326205"/>
            <a:ext cx="355777" cy="363230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282226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869825" y="865418"/>
            <a:ext cx="368540" cy="456288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034401" y="901041"/>
            <a:ext cx="379708" cy="38449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2624666" y="926042"/>
            <a:ext cx="376517" cy="332917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3218647" y="926042"/>
            <a:ext cx="365350" cy="336632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3815818" y="9297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4384819" y="911137"/>
            <a:ext cx="375447" cy="368016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4934129" y="870729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5532895" y="886682"/>
            <a:ext cx="429691" cy="410568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52963" y="1538096"/>
            <a:ext cx="421211" cy="298888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842704" y="1481734"/>
            <a:ext cx="417998" cy="404710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1445732" y="1499807"/>
            <a:ext cx="376517" cy="380255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2029615" y="1488115"/>
            <a:ext cx="392472" cy="391401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2629977" y="1500354"/>
            <a:ext cx="365350" cy="36694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3234054" y="1457279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3777529" y="1547144"/>
            <a:ext cx="417998" cy="269625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4382677" y="1489710"/>
            <a:ext cx="385041" cy="389281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5538752" y="1486520"/>
            <a:ext cx="414283" cy="388210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01895" y="2092192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875135" y="2092739"/>
            <a:ext cx="346226" cy="348324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1469662" y="2092739"/>
            <a:ext cx="346205" cy="348324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052475" y="2092739"/>
            <a:ext cx="345680" cy="348324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319155" y="2041687"/>
            <a:ext cx="161683" cy="455217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912065" y="2092192"/>
            <a:ext cx="147324" cy="34887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402368" y="2087406"/>
            <a:ext cx="343014" cy="363230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4975608" y="2096978"/>
            <a:ext cx="375993" cy="347275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5570114" y="2037950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400283" y="2642049"/>
            <a:ext cx="127108" cy="429713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13424" y="2626095"/>
            <a:ext cx="274957" cy="460550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2592213" y="2704268"/>
            <a:ext cx="434499" cy="242503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2013115" y="2653741"/>
            <a:ext cx="421735" cy="398875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3210670" y="2663859"/>
            <a:ext cx="373327" cy="376517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3796674" y="2667050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4332172" y="2667050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5012302" y="2651096"/>
            <a:ext cx="296222" cy="412141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5602567" y="2671836"/>
            <a:ext cx="289294" cy="396187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264677" y="3280175"/>
            <a:ext cx="417998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48014" y="3304630"/>
            <a:ext cx="407377" cy="276553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1447327" y="3292938"/>
            <a:ext cx="386614" cy="302079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2032260" y="3284961"/>
            <a:ext cx="389303" cy="316438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2640620" y="3259435"/>
            <a:ext cx="351515" cy="354706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3196312" y="3304105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3784982" y="3304105"/>
            <a:ext cx="396733" cy="29250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83223" y="3275389"/>
            <a:ext cx="382353" cy="33503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4951132" y="3234980"/>
            <a:ext cx="419615" cy="422784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5569064" y="3258910"/>
            <a:ext cx="359492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258820" y="3831080"/>
            <a:ext cx="409497" cy="39885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828345" y="3895419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518572" y="3803959"/>
            <a:ext cx="256359" cy="437143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2069500" y="3845963"/>
            <a:ext cx="321749" cy="403661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2632643" y="3876821"/>
            <a:ext cx="362159" cy="314821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3218100" y="3848629"/>
            <a:ext cx="363230" cy="363754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3804126" y="3843843"/>
            <a:ext cx="365874" cy="37439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4363533" y="3847558"/>
            <a:ext cx="422260" cy="356848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4969227" y="3840128"/>
            <a:ext cx="384495" cy="379708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5566398" y="3822033"/>
            <a:ext cx="368540" cy="412163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30650" y="4486231"/>
            <a:ext cx="474362" cy="26750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858133" y="4415489"/>
            <a:ext cx="382375" cy="402590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1430849" y="4392629"/>
            <a:ext cx="420643" cy="433952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039712" y="4429322"/>
            <a:ext cx="371207" cy="375993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2590093" y="4430393"/>
            <a:ext cx="446191" cy="372256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3742431" y="4393700"/>
            <a:ext cx="494054" cy="448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4336411" y="4386772"/>
            <a:ext cx="485006" cy="464265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4946346" y="4497923"/>
            <a:ext cx="431308" cy="249955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5591924" y="4452182"/>
            <a:ext cx="321749" cy="353133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6350991" y="1877604"/>
            <a:ext cx="458408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244611" y="1877594"/>
            <a:ext cx="1104910" cy="1088367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6535708" y="2088457"/>
            <a:ext cx="436619" cy="266980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7689846" y="2385854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Shape 374"/>
          <p:cNvGrpSpPr/>
          <p:nvPr/>
        </p:nvGrpSpPr>
        <p:grpSpPr>
          <a:xfrm>
            <a:off x="814698" y="1747823"/>
            <a:ext cx="2818833" cy="420033"/>
            <a:chOff x="242825" y="1204225"/>
            <a:chExt cx="2136775" cy="318400"/>
          </a:xfrm>
        </p:grpSpPr>
        <p:sp>
          <p:nvSpPr>
            <p:cNvPr id="375" name="Shape 375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0" t="0" r="0" b="0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0" t="0" r="0" b="0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7" name="Shape 377"/>
          <p:cNvGrpSpPr/>
          <p:nvPr/>
        </p:nvGrpSpPr>
        <p:grpSpPr>
          <a:xfrm>
            <a:off x="1349349" y="2618783"/>
            <a:ext cx="1375200" cy="871199"/>
            <a:chOff x="238125" y="1918825"/>
            <a:chExt cx="1042450" cy="660400"/>
          </a:xfrm>
        </p:grpSpPr>
        <p:sp>
          <p:nvSpPr>
            <p:cNvPr id="378" name="Shape 378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0" name="Shape 380"/>
          <p:cNvGrpSpPr/>
          <p:nvPr/>
        </p:nvGrpSpPr>
        <p:grpSpPr>
          <a:xfrm rot="2090725">
            <a:off x="1494142" y="3744557"/>
            <a:ext cx="1057805" cy="936478"/>
            <a:chOff x="1113100" y="2199475"/>
            <a:chExt cx="801900" cy="709925"/>
          </a:xfrm>
        </p:grpSpPr>
        <p:sp>
          <p:nvSpPr>
            <p:cNvPr id="381" name="Shape 38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3" name="Shape 383"/>
          <p:cNvGrpSpPr/>
          <p:nvPr/>
        </p:nvGrpSpPr>
        <p:grpSpPr>
          <a:xfrm>
            <a:off x="1718513" y="1203748"/>
            <a:ext cx="1011199" cy="292499"/>
            <a:chOff x="271125" y="812725"/>
            <a:chExt cx="766525" cy="221725"/>
          </a:xfrm>
        </p:grpSpPr>
        <p:sp>
          <p:nvSpPr>
            <p:cNvPr id="384" name="Shape 384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6" name="Shape 386"/>
          <p:cNvSpPr/>
          <p:nvPr/>
        </p:nvSpPr>
        <p:spPr>
          <a:xfrm>
            <a:off x="4207346" y="1019175"/>
            <a:ext cx="1533252" cy="1565326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6222600" y="1028798"/>
            <a:ext cx="1657266" cy="1546082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4235136" y="3262425"/>
            <a:ext cx="1477671" cy="141349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6314354" y="3121302"/>
            <a:ext cx="1629475" cy="1554627"/>
          </a:xfrm>
          <a:custGeom>
            <a:avLst/>
            <a:gdLst/>
            <a:ahLst/>
            <a:cxnLst/>
            <a:rect l="0" t="0" r="0" b="0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Extra graphics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Instructions for use</a:t>
            </a:r>
          </a:p>
        </p:txBody>
      </p:sp>
      <p:sp>
        <p:nvSpPr>
          <p:cNvPr id="49" name="Shape 49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4345989" y="520319"/>
            <a:ext cx="380233" cy="327060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835275" y="1504950"/>
            <a:ext cx="74733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Open this document in Google Slides (if you are at slidescarnival.com use the button below this presentation)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 b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You have to be signed in to your Google account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835275" y="2187750"/>
            <a:ext cx="34296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 b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EDIT IN GOOGLE SLIDES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Go to the </a:t>
            </a:r>
            <a:r>
              <a:rPr lang="en" sz="1200" b="1" i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File</a:t>
            </a: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menu and select </a:t>
            </a:r>
            <a:r>
              <a:rPr lang="en" sz="1200" b="1" i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Make a copy</a:t>
            </a: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You will get a copy of this document on your Google Drive and will be able to edit, add or delete slides.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4729081" y="2187750"/>
            <a:ext cx="3579599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 b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EDIT IN POWERPOINT®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Go to the </a:t>
            </a:r>
            <a:r>
              <a:rPr lang="en" sz="1200" b="1" i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File</a:t>
            </a: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menu and select </a:t>
            </a:r>
            <a:r>
              <a:rPr lang="en" sz="1200" b="1" i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Download as Microsoft PowerPoint</a:t>
            </a: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. You will get a .pptx file that you can edit in PowerPoint.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hlinkClick r:id="rId3"/>
              </a:rPr>
              <a:t>Presentation design slide</a:t>
            </a: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)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835275" y="3982125"/>
            <a:ext cx="74733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More info on how to use this template at </a:t>
            </a:r>
            <a:r>
              <a:rPr lang="en" sz="1200" b="1" u="sng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hlinkClick r:id="rId4"/>
              </a:rPr>
              <a:t>www.slidescarnival.com/help-use-presentation-template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This template is free to use under </a:t>
            </a:r>
            <a:r>
              <a:rPr lang="en" sz="1200" u="sng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hlinkClick r:id="rId5"/>
              </a:rPr>
              <a:t>Creative Commons Attribution license</a:t>
            </a: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. If you use the graphic assets (photos, icons and typographies) provided with this presentation you must keep the </a:t>
            </a:r>
            <a:r>
              <a:rPr lang="en" sz="1200" u="sng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  <a:hlinkClick r:id="rId6"/>
              </a:rPr>
              <a:t>Credits slide</a:t>
            </a:r>
            <a:r>
              <a:rPr lang="en"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29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6000" dirty="0"/>
              <a:t>1.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Le besoin</a:t>
            </a:r>
            <a:endParaRPr lang="en" dirty="0"/>
          </a:p>
        </p:txBody>
      </p:sp>
      <p:sp>
        <p:nvSpPr>
          <p:cNvPr id="69" name="Shape 69"/>
          <p:cNvSpPr/>
          <p:nvPr/>
        </p:nvSpPr>
        <p:spPr>
          <a:xfrm>
            <a:off x="3617074" y="256025"/>
            <a:ext cx="1824692" cy="1702276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2"/>
          <p:cNvSpPr/>
          <p:nvPr/>
        </p:nvSpPr>
        <p:spPr>
          <a:xfrm>
            <a:off x="3715812" y="2999928"/>
            <a:ext cx="1725954" cy="207120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hello!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3"/>
            <a:ext cx="65937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3600" b="1"/>
              <a:t>I am Jayden Smith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 am here because I love to give presentations. 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You can find me at @username</a:t>
            </a:r>
          </a:p>
        </p:txBody>
      </p:sp>
      <p:sp>
        <p:nvSpPr>
          <p:cNvPr id="61" name="Shape 61"/>
          <p:cNvSpPr/>
          <p:nvPr/>
        </p:nvSpPr>
        <p:spPr>
          <a:xfrm>
            <a:off x="3799401" y="2051575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4249880" y="630378"/>
            <a:ext cx="602256" cy="637792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30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 audience will listen to you or read the content, but won’t do both. </a:t>
            </a:r>
          </a:p>
        </p:txBody>
      </p:sp>
      <p:sp>
        <p:nvSpPr>
          <p:cNvPr id="81" name="Shape 81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Big concept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subTitle" idx="4294967295"/>
          </p:nvPr>
        </p:nvSpPr>
        <p:spPr>
          <a:xfrm>
            <a:off x="2004000" y="3487750"/>
            <a:ext cx="51360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Bring the attention of your audience over a key concept using icons or illustrations</a:t>
            </a:r>
          </a:p>
        </p:txBody>
      </p:sp>
      <p:grpSp>
        <p:nvGrpSpPr>
          <p:cNvPr id="89" name="Shape 89"/>
          <p:cNvGrpSpPr/>
          <p:nvPr/>
        </p:nvGrpSpPr>
        <p:grpSpPr>
          <a:xfrm rot="-7230029">
            <a:off x="6083565" y="1796210"/>
            <a:ext cx="1516808" cy="960909"/>
            <a:chOff x="238125" y="1918825"/>
            <a:chExt cx="1042450" cy="660400"/>
          </a:xfrm>
        </p:grpSpPr>
        <p:sp>
          <p:nvSpPr>
            <p:cNvPr id="90" name="Shape 90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0" t="0" r="0" b="0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0" t="0" r="0" b="0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4843953" flipH="1">
            <a:off x="2064273" y="1817152"/>
            <a:ext cx="1166676" cy="1032862"/>
            <a:chOff x="1113100" y="2199475"/>
            <a:chExt cx="801900" cy="709925"/>
          </a:xfrm>
        </p:grpSpPr>
        <p:sp>
          <p:nvSpPr>
            <p:cNvPr id="93" name="Shape 93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" name="Shape 95"/>
          <p:cNvGrpSpPr/>
          <p:nvPr/>
        </p:nvGrpSpPr>
        <p:grpSpPr>
          <a:xfrm rot="2011211">
            <a:off x="2656278" y="880731"/>
            <a:ext cx="1046868" cy="269658"/>
            <a:chOff x="271125" y="812725"/>
            <a:chExt cx="766525" cy="221725"/>
          </a:xfrm>
        </p:grpSpPr>
        <p:sp>
          <p:nvSpPr>
            <p:cNvPr id="96" name="Shape 96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3497303" y="1252883"/>
            <a:ext cx="2149391" cy="121206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57200" y="2169650"/>
            <a:ext cx="3994500" cy="275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4692275" y="2169650"/>
            <a:ext cx="3994500" cy="275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106" name="Shape 10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4373895" y="506742"/>
            <a:ext cx="324415" cy="354203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457200" y="2192775"/>
            <a:ext cx="2631900" cy="273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3223962" y="2192775"/>
            <a:ext cx="2631900" cy="273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3"/>
          </p:nvPr>
        </p:nvSpPr>
        <p:spPr>
          <a:xfrm>
            <a:off x="5990725" y="2192775"/>
            <a:ext cx="2631900" cy="273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4344920" y="482551"/>
            <a:ext cx="382375" cy="402590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929475" y="2160150"/>
            <a:ext cx="4200299" cy="2075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25" y="1856006"/>
            <a:ext cx="2765700" cy="27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342532" y="512867"/>
            <a:ext cx="387139" cy="341965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777300" y="1753075"/>
            <a:ext cx="2861797" cy="3008617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384650" y="1440650"/>
            <a:ext cx="2406600" cy="2215800"/>
          </a:xfrm>
          <a:prstGeom prst="rect">
            <a:avLst/>
          </a:prstGeom>
          <a:solidFill>
            <a:srgbClr val="000000">
              <a:alpha val="32690"/>
            </a:srgbClr>
          </a:solidFill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000"/>
              <a:t>Want big impact?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0"/>
              <a:t>Use big image.</a:t>
            </a:r>
          </a:p>
        </p:txBody>
      </p:sp>
      <p:sp>
        <p:nvSpPr>
          <p:cNvPr id="133" name="Shape 133"/>
          <p:cNvSpPr/>
          <p:nvPr/>
        </p:nvSpPr>
        <p:spPr>
          <a:xfrm>
            <a:off x="3323875" y="1377828"/>
            <a:ext cx="2496249" cy="2387843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139" name="Shape 139"/>
          <p:cNvSpPr/>
          <p:nvPr/>
        </p:nvSpPr>
        <p:spPr>
          <a:xfrm>
            <a:off x="3516725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Gray</a:t>
            </a:r>
          </a:p>
        </p:txBody>
      </p:sp>
      <p:sp>
        <p:nvSpPr>
          <p:cNvPr id="140" name="Shape 140"/>
          <p:cNvSpPr/>
          <p:nvPr/>
        </p:nvSpPr>
        <p:spPr>
          <a:xfrm>
            <a:off x="1694600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White</a:t>
            </a:r>
          </a:p>
        </p:txBody>
      </p:sp>
      <p:sp>
        <p:nvSpPr>
          <p:cNvPr id="141" name="Shape 141"/>
          <p:cNvSpPr/>
          <p:nvPr/>
        </p:nvSpPr>
        <p:spPr>
          <a:xfrm>
            <a:off x="5338850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Black</a:t>
            </a:r>
          </a:p>
        </p:txBody>
      </p:sp>
      <p:sp>
        <p:nvSpPr>
          <p:cNvPr id="142" name="Shape 142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4363251" y="476437"/>
            <a:ext cx="345680" cy="41482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694600" y="1835825"/>
            <a:ext cx="2138977" cy="205027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513800" y="1782975"/>
            <a:ext cx="2138891" cy="2158410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335862" y="1835825"/>
            <a:ext cx="2138977" cy="205027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152" name="Shape 152"/>
          <p:cNvGraphicFramePr/>
          <p:nvPr/>
        </p:nvGraphicFramePr>
        <p:xfrm>
          <a:off x="1078350" y="1640681"/>
          <a:ext cx="6987300" cy="3002100"/>
        </p:xfrm>
        <a:graphic>
          <a:graphicData uri="http://schemas.openxmlformats.org/drawingml/2006/table">
            <a:tbl>
              <a:tblPr>
                <a:noFill/>
                <a:tableStyleId>{91043F0D-884A-47A5-BABA-3FC1F774A830}</a:tableStyleId>
              </a:tblPr>
              <a:tblGrid>
                <a:gridCol w="1746825"/>
                <a:gridCol w="1746825"/>
                <a:gridCol w="1746825"/>
                <a:gridCol w="1746825"/>
              </a:tblGrid>
              <a:tr h="75052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0525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  <a:tr h="750525"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0525">
                <a:tc>
                  <a:txBody>
                    <a:bodyPr/>
                    <a:lstStyle/>
                    <a:p>
                      <a:pPr algn="r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3" name="Shape 153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4337475" y="537593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845820" y="1437749"/>
            <a:ext cx="7452360" cy="3550140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161" name="Shape 161"/>
          <p:cNvSpPr/>
          <p:nvPr/>
        </p:nvSpPr>
        <p:spPr>
          <a:xfrm>
            <a:off x="2001250" y="2393675"/>
            <a:ext cx="689099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>
              <a:alpha val="326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our office</a:t>
            </a:r>
          </a:p>
        </p:txBody>
      </p:sp>
      <p:sp>
        <p:nvSpPr>
          <p:cNvPr id="162" name="Shape 162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328692" y="500639"/>
            <a:ext cx="414829" cy="366420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440650" y="2487900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923775" y="395367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4545750" y="416392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3905500" y="2360750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6453175" y="276772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201500" y="429132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906"/>
          <a:stretch/>
        </p:blipFill>
        <p:spPr>
          <a:xfrm>
            <a:off x="2696705" y="625006"/>
            <a:ext cx="1756426" cy="34665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56640" y="1576736"/>
            <a:ext cx="2279971" cy="2514818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 rot="5400000" flipH="1" flipV="1">
            <a:off x="5108391" y="1740324"/>
            <a:ext cx="92987" cy="128463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Isosceles Triangle 5"/>
          <p:cNvSpPr/>
          <p:nvPr/>
        </p:nvSpPr>
        <p:spPr>
          <a:xfrm rot="5400000" flipH="1" flipV="1">
            <a:off x="5108391" y="2042541"/>
            <a:ext cx="92987" cy="128463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sosceles Triangle 6"/>
          <p:cNvSpPr/>
          <p:nvPr/>
        </p:nvSpPr>
        <p:spPr>
          <a:xfrm rot="5400000" flipH="1" flipV="1">
            <a:off x="5108390" y="2395349"/>
            <a:ext cx="92987" cy="12846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67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ubTitle" idx="4294967295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sp>
        <p:nvSpPr>
          <p:cNvPr id="176" name="Shape 176"/>
          <p:cNvSpPr/>
          <p:nvPr/>
        </p:nvSpPr>
        <p:spPr>
          <a:xfrm rot="231374">
            <a:off x="2662147" y="2994783"/>
            <a:ext cx="3491296" cy="326027"/>
          </a:xfrm>
          <a:custGeom>
            <a:avLst/>
            <a:gdLst/>
            <a:ahLst/>
            <a:cxnLst/>
            <a:rect l="0" t="0" r="0" b="0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77" name="Shape 177"/>
          <p:cNvGrpSpPr/>
          <p:nvPr/>
        </p:nvGrpSpPr>
        <p:grpSpPr>
          <a:xfrm rot="-8273672">
            <a:off x="7095800" y="1108846"/>
            <a:ext cx="1166676" cy="1032862"/>
            <a:chOff x="1113100" y="2199475"/>
            <a:chExt cx="801900" cy="709925"/>
          </a:xfrm>
        </p:grpSpPr>
        <p:sp>
          <p:nvSpPr>
            <p:cNvPr id="178" name="Shape 178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0" name="Shape 180"/>
          <p:cNvGrpSpPr/>
          <p:nvPr/>
        </p:nvGrpSpPr>
        <p:grpSpPr>
          <a:xfrm rot="2272541">
            <a:off x="1155375" y="1159396"/>
            <a:ext cx="1115297" cy="322610"/>
            <a:chOff x="271125" y="812725"/>
            <a:chExt cx="766525" cy="221725"/>
          </a:xfrm>
        </p:grpSpPr>
        <p:sp>
          <p:nvSpPr>
            <p:cNvPr id="181" name="Shape 181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 idx="4294967295"/>
          </p:nvPr>
        </p:nvSpPr>
        <p:spPr>
          <a:xfrm>
            <a:off x="685800" y="343199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89,526,124$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That’s a lot of money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ctrTitle" idx="4294967295"/>
          </p:nvPr>
        </p:nvSpPr>
        <p:spPr>
          <a:xfrm>
            <a:off x="685800" y="3429299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100%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Total success!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49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And a lot of users</a:t>
            </a:r>
          </a:p>
        </p:txBody>
      </p:sp>
      <p:sp>
        <p:nvSpPr>
          <p:cNvPr id="193" name="Shape 193"/>
          <p:cNvSpPr/>
          <p:nvPr/>
        </p:nvSpPr>
        <p:spPr>
          <a:xfrm>
            <a:off x="6440300" y="462470"/>
            <a:ext cx="1029157" cy="1050687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569828" y="2905850"/>
            <a:ext cx="166812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984000" y="3683825"/>
            <a:ext cx="807528" cy="77245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41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201" name="Shape 201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274709" y="485775"/>
            <a:ext cx="492436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979087" y="206550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first</a:t>
            </a:r>
          </a:p>
        </p:txBody>
      </p:sp>
      <p:sp>
        <p:nvSpPr>
          <p:cNvPr id="204" name="Shape 204"/>
          <p:cNvSpPr/>
          <p:nvPr/>
        </p:nvSpPr>
        <p:spPr>
          <a:xfrm>
            <a:off x="3730200" y="206550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second</a:t>
            </a:r>
          </a:p>
        </p:txBody>
      </p:sp>
      <p:sp>
        <p:nvSpPr>
          <p:cNvPr id="205" name="Shape 205"/>
          <p:cNvSpPr/>
          <p:nvPr/>
        </p:nvSpPr>
        <p:spPr>
          <a:xfrm>
            <a:off x="6481312" y="2065500"/>
            <a:ext cx="1683600" cy="16836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last</a:t>
            </a:r>
          </a:p>
        </p:txBody>
      </p:sp>
      <p:grpSp>
        <p:nvGrpSpPr>
          <p:cNvPr id="206" name="Shape 206"/>
          <p:cNvGrpSpPr/>
          <p:nvPr/>
        </p:nvGrpSpPr>
        <p:grpSpPr>
          <a:xfrm>
            <a:off x="2189978" y="2764474"/>
            <a:ext cx="1792245" cy="232966"/>
            <a:chOff x="2266178" y="2764474"/>
            <a:chExt cx="1792245" cy="232966"/>
          </a:xfrm>
        </p:grpSpPr>
        <p:sp>
          <p:nvSpPr>
            <p:cNvPr id="207" name="Shape 207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9" name="Shape 209"/>
          <p:cNvGrpSpPr/>
          <p:nvPr/>
        </p:nvGrpSpPr>
        <p:grpSpPr>
          <a:xfrm>
            <a:off x="5165803" y="2790812"/>
            <a:ext cx="1792245" cy="232966"/>
            <a:chOff x="2266178" y="2764474"/>
            <a:chExt cx="1792245" cy="232966"/>
          </a:xfrm>
        </p:grpSpPr>
        <p:sp>
          <p:nvSpPr>
            <p:cNvPr id="210" name="Shape 210"/>
            <p:cNvSpPr/>
            <p:nvPr/>
          </p:nvSpPr>
          <p:spPr>
            <a:xfrm>
              <a:off x="2266178" y="2855800"/>
              <a:ext cx="1683566" cy="102977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870041" y="2764474"/>
              <a:ext cx="188382" cy="232966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42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2631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2"/>
          </p:nvPr>
        </p:nvSpPr>
        <p:spPr>
          <a:xfrm>
            <a:off x="3223963" y="1771650"/>
            <a:ext cx="2631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3"/>
          </p:nvPr>
        </p:nvSpPr>
        <p:spPr>
          <a:xfrm>
            <a:off x="5990727" y="1771650"/>
            <a:ext cx="2631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220" name="Shape 220"/>
          <p:cNvSpPr txBox="1">
            <a:spLocks noGrp="1"/>
          </p:cNvSpPr>
          <p:nvPr>
            <p:ph type="body" idx="4"/>
          </p:nvPr>
        </p:nvSpPr>
        <p:spPr>
          <a:xfrm>
            <a:off x="457200" y="3352800"/>
            <a:ext cx="2631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5"/>
          </p:nvPr>
        </p:nvSpPr>
        <p:spPr>
          <a:xfrm>
            <a:off x="3223963" y="3352800"/>
            <a:ext cx="2631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6"/>
          </p:nvPr>
        </p:nvSpPr>
        <p:spPr>
          <a:xfrm>
            <a:off x="5990727" y="3352800"/>
            <a:ext cx="2631900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223" name="Shape 223"/>
          <p:cNvSpPr/>
          <p:nvPr/>
        </p:nvSpPr>
        <p:spPr>
          <a:xfrm>
            <a:off x="4141750" y="281249"/>
            <a:ext cx="788694" cy="805192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351933" y="510216"/>
            <a:ext cx="375993" cy="347275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43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You can copy&amp;paste graphs from </a:t>
            </a:r>
            <a:r>
              <a:rPr lang="en" u="sng">
                <a:solidFill>
                  <a:srgbClr val="FFFFFF"/>
                </a:solidFill>
                <a:hlinkClick r:id="rId3"/>
              </a:rPr>
              <a:t>Google Sheets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387" y="509025"/>
            <a:ext cx="4503225" cy="37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44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1232834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4294967295"/>
          </p:nvPr>
        </p:nvSpPr>
        <p:spPr>
          <a:xfrm>
            <a:off x="4472475" y="2563075"/>
            <a:ext cx="3777899" cy="20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237" name="Shape 237"/>
          <p:cNvSpPr/>
          <p:nvPr/>
        </p:nvSpPr>
        <p:spPr>
          <a:xfrm>
            <a:off x="1326150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45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1299870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4294967295"/>
          </p:nvPr>
        </p:nvSpPr>
        <p:spPr>
          <a:xfrm>
            <a:off x="4472475" y="2563075"/>
            <a:ext cx="3777899" cy="20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iPhone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8534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052100" y="910325"/>
            <a:ext cx="2493299" cy="3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4294967295"/>
          </p:nvPr>
        </p:nvSpPr>
        <p:spPr>
          <a:xfrm>
            <a:off x="4472475" y="2563075"/>
            <a:ext cx="3777899" cy="20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Tablet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47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598250" y="1012500"/>
            <a:ext cx="4606382" cy="358612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791005" y="1202932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</a:p>
        </p:txBody>
      </p:sp>
      <p:sp>
        <p:nvSpPr>
          <p:cNvPr id="258" name="Shape 258"/>
          <p:cNvSpPr txBox="1">
            <a:spLocks noGrp="1"/>
          </p:cNvSpPr>
          <p:nvPr>
            <p:ph type="body" idx="4294967295"/>
          </p:nvPr>
        </p:nvSpPr>
        <p:spPr>
          <a:xfrm>
            <a:off x="5504175" y="2563075"/>
            <a:ext cx="2898599" cy="209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48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thanks!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8"/>
            <a:ext cx="6593700" cy="232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/>
              <a:t>Any questions?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You can find me at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@username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user@mailme</a:t>
            </a:r>
          </a:p>
        </p:txBody>
      </p:sp>
      <p:sp>
        <p:nvSpPr>
          <p:cNvPr id="265" name="Shape 265"/>
          <p:cNvSpPr/>
          <p:nvPr/>
        </p:nvSpPr>
        <p:spPr>
          <a:xfrm>
            <a:off x="4207273" y="603475"/>
            <a:ext cx="687463" cy="691589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3799401" y="2051575"/>
            <a:ext cx="1442480" cy="10297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49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53" y="625006"/>
            <a:ext cx="3983378" cy="3466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221" y="448443"/>
            <a:ext cx="1856925" cy="36431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57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Special thanks to all the people who made and released these awesome resources for free: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Presentation template by </a:t>
            </a:r>
            <a:r>
              <a:rPr lang="en" sz="2400" u="sng">
                <a:solidFill>
                  <a:srgbClr val="FFFFFF"/>
                </a:solidFill>
                <a:hlinkClick r:id="rId3"/>
              </a:rPr>
              <a:t>SlidesCarnival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Photographs by </a:t>
            </a:r>
            <a:r>
              <a:rPr lang="en" sz="2400" u="sng">
                <a:solidFill>
                  <a:srgbClr val="FFFFFF"/>
                </a:solidFill>
                <a:hlinkClick r:id="rId4"/>
              </a:rPr>
              <a:t>Unsplash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50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-6025" y="358375"/>
            <a:ext cx="9156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2664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This presentation uses the following typographies and colors: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400">
                <a:solidFill>
                  <a:srgbClr val="FFFFFF"/>
                </a:solidFill>
              </a:rPr>
              <a:t>Titles: Walter Turncoat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400">
                <a:solidFill>
                  <a:srgbClr val="FFFFFF"/>
                </a:solidFill>
              </a:rPr>
              <a:t>Body copy: Sniglet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You can download the fonts on this page: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rgbClr val="FFFFFF"/>
                </a:solidFill>
                <a:hlinkClick r:id="rId3"/>
              </a:rPr>
              <a:t>https://www.google.com/fonts#UsePlace:use/Collection:Sniglet:400|Walter+Turncoat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Click on the “arrow button” that appears on the top right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400">
                <a:solidFill>
                  <a:srgbClr val="FFFFFF"/>
                </a:solidFill>
              </a:rPr>
              <a:t>White </a:t>
            </a:r>
            <a:r>
              <a:rPr lang="en" sz="1400" b="1">
                <a:solidFill>
                  <a:srgbClr val="FFFFFF"/>
                </a:solidFill>
              </a:rPr>
              <a:t>#FFFFFF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316275" y="4552650"/>
            <a:ext cx="8524199" cy="53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A4C2F4"/>
                </a:solidFill>
                <a:latin typeface="Sniglet"/>
                <a:ea typeface="Sniglet"/>
                <a:cs typeface="Sniglet"/>
                <a:sym typeface="Snigle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solidFill>
                <a:srgbClr val="A4C2F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A4C2F4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450" y="3197853"/>
            <a:ext cx="635793" cy="2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51</a:t>
            </a:fld>
            <a:endParaRPr lang="en-GB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7322"/>
          <a:stretch/>
        </p:blipFill>
        <p:spPr>
          <a:xfrm>
            <a:off x="469753" y="625006"/>
            <a:ext cx="1700010" cy="34665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7906" y="986193"/>
            <a:ext cx="1713249" cy="301047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693230" y="852407"/>
            <a:ext cx="5317065" cy="2650210"/>
            <a:chOff x="2693230" y="852407"/>
            <a:chExt cx="5317065" cy="2650210"/>
          </a:xfrm>
        </p:grpSpPr>
        <p:sp>
          <p:nvSpPr>
            <p:cNvPr id="23" name="Shape 351"/>
            <p:cNvSpPr/>
            <p:nvPr/>
          </p:nvSpPr>
          <p:spPr>
            <a:xfrm>
              <a:off x="5363902" y="852407"/>
              <a:ext cx="2646393" cy="2650210"/>
            </a:xfrm>
            <a:custGeom>
              <a:avLst/>
              <a:gdLst/>
              <a:ahLst/>
              <a:cxnLst/>
              <a:rect l="0" t="0" r="0" b="0"/>
              <a:pathLst>
                <a:path w="16620" h="16644" extrusionOk="0">
                  <a:moveTo>
                    <a:pt x="11437" y="5767"/>
                  </a:moveTo>
                  <a:lnTo>
                    <a:pt x="11753" y="6132"/>
                  </a:lnTo>
                  <a:lnTo>
                    <a:pt x="12094" y="6522"/>
                  </a:lnTo>
                  <a:lnTo>
                    <a:pt x="11510" y="7179"/>
                  </a:lnTo>
                  <a:lnTo>
                    <a:pt x="11291" y="7008"/>
                  </a:lnTo>
                  <a:lnTo>
                    <a:pt x="11096" y="6862"/>
                  </a:lnTo>
                  <a:lnTo>
                    <a:pt x="10877" y="6668"/>
                  </a:lnTo>
                  <a:lnTo>
                    <a:pt x="10756" y="6570"/>
                  </a:lnTo>
                  <a:lnTo>
                    <a:pt x="10610" y="6497"/>
                  </a:lnTo>
                  <a:lnTo>
                    <a:pt x="10926" y="6230"/>
                  </a:lnTo>
                  <a:lnTo>
                    <a:pt x="10975" y="6303"/>
                  </a:lnTo>
                  <a:lnTo>
                    <a:pt x="11048" y="6400"/>
                  </a:lnTo>
                  <a:lnTo>
                    <a:pt x="11194" y="6546"/>
                  </a:lnTo>
                  <a:lnTo>
                    <a:pt x="11388" y="6789"/>
                  </a:lnTo>
                  <a:lnTo>
                    <a:pt x="11486" y="6887"/>
                  </a:lnTo>
                  <a:lnTo>
                    <a:pt x="11632" y="6960"/>
                  </a:lnTo>
                  <a:lnTo>
                    <a:pt x="11680" y="6960"/>
                  </a:lnTo>
                  <a:lnTo>
                    <a:pt x="11705" y="6911"/>
                  </a:lnTo>
                  <a:lnTo>
                    <a:pt x="11680" y="6765"/>
                  </a:lnTo>
                  <a:lnTo>
                    <a:pt x="11632" y="6619"/>
                  </a:lnTo>
                  <a:lnTo>
                    <a:pt x="11534" y="6522"/>
                  </a:lnTo>
                  <a:lnTo>
                    <a:pt x="11437" y="6400"/>
                  </a:lnTo>
                  <a:lnTo>
                    <a:pt x="11291" y="6205"/>
                  </a:lnTo>
                  <a:lnTo>
                    <a:pt x="11218" y="6108"/>
                  </a:lnTo>
                  <a:lnTo>
                    <a:pt x="11121" y="6059"/>
                  </a:lnTo>
                  <a:lnTo>
                    <a:pt x="11437" y="5767"/>
                  </a:lnTo>
                  <a:close/>
                  <a:moveTo>
                    <a:pt x="10464" y="6643"/>
                  </a:moveTo>
                  <a:lnTo>
                    <a:pt x="10537" y="6765"/>
                  </a:lnTo>
                  <a:lnTo>
                    <a:pt x="10634" y="6887"/>
                  </a:lnTo>
                  <a:lnTo>
                    <a:pt x="10853" y="7106"/>
                  </a:lnTo>
                  <a:lnTo>
                    <a:pt x="11048" y="7300"/>
                  </a:lnTo>
                  <a:lnTo>
                    <a:pt x="11242" y="7495"/>
                  </a:lnTo>
                  <a:lnTo>
                    <a:pt x="11121" y="7641"/>
                  </a:lnTo>
                  <a:lnTo>
                    <a:pt x="10902" y="7446"/>
                  </a:lnTo>
                  <a:lnTo>
                    <a:pt x="10658" y="7276"/>
                  </a:lnTo>
                  <a:lnTo>
                    <a:pt x="10440" y="7057"/>
                  </a:lnTo>
                  <a:lnTo>
                    <a:pt x="10318" y="6960"/>
                  </a:lnTo>
                  <a:lnTo>
                    <a:pt x="10172" y="6887"/>
                  </a:lnTo>
                  <a:lnTo>
                    <a:pt x="10464" y="6643"/>
                  </a:lnTo>
                  <a:close/>
                  <a:moveTo>
                    <a:pt x="10075" y="6984"/>
                  </a:moveTo>
                  <a:lnTo>
                    <a:pt x="10075" y="7057"/>
                  </a:lnTo>
                  <a:lnTo>
                    <a:pt x="10123" y="7130"/>
                  </a:lnTo>
                  <a:lnTo>
                    <a:pt x="10196" y="7276"/>
                  </a:lnTo>
                  <a:lnTo>
                    <a:pt x="10318" y="7398"/>
                  </a:lnTo>
                  <a:lnTo>
                    <a:pt x="10415" y="7519"/>
                  </a:lnTo>
                  <a:lnTo>
                    <a:pt x="10658" y="7714"/>
                  </a:lnTo>
                  <a:lnTo>
                    <a:pt x="10780" y="7811"/>
                  </a:lnTo>
                  <a:lnTo>
                    <a:pt x="10926" y="7909"/>
                  </a:lnTo>
                  <a:lnTo>
                    <a:pt x="10683" y="8176"/>
                  </a:lnTo>
                  <a:lnTo>
                    <a:pt x="10585" y="8055"/>
                  </a:lnTo>
                  <a:lnTo>
                    <a:pt x="10488" y="7957"/>
                  </a:lnTo>
                  <a:lnTo>
                    <a:pt x="10269" y="7787"/>
                  </a:lnTo>
                  <a:lnTo>
                    <a:pt x="10002" y="7519"/>
                  </a:lnTo>
                  <a:lnTo>
                    <a:pt x="9734" y="7276"/>
                  </a:lnTo>
                  <a:lnTo>
                    <a:pt x="10075" y="6984"/>
                  </a:lnTo>
                  <a:close/>
                  <a:moveTo>
                    <a:pt x="9515" y="7495"/>
                  </a:moveTo>
                  <a:lnTo>
                    <a:pt x="9612" y="7617"/>
                  </a:lnTo>
                  <a:lnTo>
                    <a:pt x="9710" y="7738"/>
                  </a:lnTo>
                  <a:lnTo>
                    <a:pt x="9953" y="7957"/>
                  </a:lnTo>
                  <a:lnTo>
                    <a:pt x="10172" y="8201"/>
                  </a:lnTo>
                  <a:lnTo>
                    <a:pt x="10318" y="8347"/>
                  </a:lnTo>
                  <a:lnTo>
                    <a:pt x="10464" y="8444"/>
                  </a:lnTo>
                  <a:lnTo>
                    <a:pt x="10172" y="8809"/>
                  </a:lnTo>
                  <a:lnTo>
                    <a:pt x="9904" y="8468"/>
                  </a:lnTo>
                  <a:lnTo>
                    <a:pt x="9661" y="8176"/>
                  </a:lnTo>
                  <a:lnTo>
                    <a:pt x="9466" y="7933"/>
                  </a:lnTo>
                  <a:lnTo>
                    <a:pt x="9369" y="7811"/>
                  </a:lnTo>
                  <a:lnTo>
                    <a:pt x="9272" y="7714"/>
                  </a:lnTo>
                  <a:lnTo>
                    <a:pt x="9515" y="7495"/>
                  </a:lnTo>
                  <a:close/>
                  <a:moveTo>
                    <a:pt x="9004" y="7933"/>
                  </a:moveTo>
                  <a:lnTo>
                    <a:pt x="9126" y="8128"/>
                  </a:lnTo>
                  <a:lnTo>
                    <a:pt x="9272" y="8298"/>
                  </a:lnTo>
                  <a:lnTo>
                    <a:pt x="9564" y="8663"/>
                  </a:lnTo>
                  <a:lnTo>
                    <a:pt x="9880" y="9028"/>
                  </a:lnTo>
                  <a:lnTo>
                    <a:pt x="9904" y="9077"/>
                  </a:lnTo>
                  <a:lnTo>
                    <a:pt x="9856" y="9125"/>
                  </a:lnTo>
                  <a:lnTo>
                    <a:pt x="9734" y="9271"/>
                  </a:lnTo>
                  <a:lnTo>
                    <a:pt x="9710" y="9198"/>
                  </a:lnTo>
                  <a:lnTo>
                    <a:pt x="9442" y="8858"/>
                  </a:lnTo>
                  <a:lnTo>
                    <a:pt x="9126" y="8517"/>
                  </a:lnTo>
                  <a:lnTo>
                    <a:pt x="8955" y="8322"/>
                  </a:lnTo>
                  <a:lnTo>
                    <a:pt x="8785" y="8152"/>
                  </a:lnTo>
                  <a:lnTo>
                    <a:pt x="9004" y="7933"/>
                  </a:lnTo>
                  <a:close/>
                  <a:moveTo>
                    <a:pt x="8517" y="8371"/>
                  </a:moveTo>
                  <a:lnTo>
                    <a:pt x="8663" y="8590"/>
                  </a:lnTo>
                  <a:lnTo>
                    <a:pt x="8809" y="8785"/>
                  </a:lnTo>
                  <a:lnTo>
                    <a:pt x="9101" y="9150"/>
                  </a:lnTo>
                  <a:lnTo>
                    <a:pt x="9272" y="9320"/>
                  </a:lnTo>
                  <a:lnTo>
                    <a:pt x="9442" y="9466"/>
                  </a:lnTo>
                  <a:lnTo>
                    <a:pt x="9515" y="9490"/>
                  </a:lnTo>
                  <a:lnTo>
                    <a:pt x="9199" y="9806"/>
                  </a:lnTo>
                  <a:lnTo>
                    <a:pt x="9174" y="9709"/>
                  </a:lnTo>
                  <a:lnTo>
                    <a:pt x="9150" y="9612"/>
                  </a:lnTo>
                  <a:lnTo>
                    <a:pt x="9053" y="9442"/>
                  </a:lnTo>
                  <a:lnTo>
                    <a:pt x="8931" y="9271"/>
                  </a:lnTo>
                  <a:lnTo>
                    <a:pt x="8785" y="9125"/>
                  </a:lnTo>
                  <a:lnTo>
                    <a:pt x="8590" y="8833"/>
                  </a:lnTo>
                  <a:lnTo>
                    <a:pt x="8444" y="8663"/>
                  </a:lnTo>
                  <a:lnTo>
                    <a:pt x="8323" y="8541"/>
                  </a:lnTo>
                  <a:lnTo>
                    <a:pt x="8517" y="8371"/>
                  </a:lnTo>
                  <a:close/>
                  <a:moveTo>
                    <a:pt x="5476" y="7787"/>
                  </a:moveTo>
                  <a:lnTo>
                    <a:pt x="5622" y="7982"/>
                  </a:lnTo>
                  <a:lnTo>
                    <a:pt x="5816" y="8176"/>
                  </a:lnTo>
                  <a:lnTo>
                    <a:pt x="6133" y="8444"/>
                  </a:lnTo>
                  <a:lnTo>
                    <a:pt x="6449" y="8736"/>
                  </a:lnTo>
                  <a:lnTo>
                    <a:pt x="6790" y="8979"/>
                  </a:lnTo>
                  <a:lnTo>
                    <a:pt x="6984" y="9125"/>
                  </a:lnTo>
                  <a:lnTo>
                    <a:pt x="7057" y="9174"/>
                  </a:lnTo>
                  <a:lnTo>
                    <a:pt x="7155" y="9198"/>
                  </a:lnTo>
                  <a:lnTo>
                    <a:pt x="7155" y="9247"/>
                  </a:lnTo>
                  <a:lnTo>
                    <a:pt x="7179" y="9296"/>
                  </a:lnTo>
                  <a:lnTo>
                    <a:pt x="7301" y="9296"/>
                  </a:lnTo>
                  <a:lnTo>
                    <a:pt x="7398" y="9271"/>
                  </a:lnTo>
                  <a:lnTo>
                    <a:pt x="7568" y="9198"/>
                  </a:lnTo>
                  <a:lnTo>
                    <a:pt x="7617" y="9344"/>
                  </a:lnTo>
                  <a:lnTo>
                    <a:pt x="7690" y="9490"/>
                  </a:lnTo>
                  <a:lnTo>
                    <a:pt x="7885" y="9758"/>
                  </a:lnTo>
                  <a:lnTo>
                    <a:pt x="8006" y="9952"/>
                  </a:lnTo>
                  <a:lnTo>
                    <a:pt x="8177" y="10098"/>
                  </a:lnTo>
                  <a:lnTo>
                    <a:pt x="8250" y="10171"/>
                  </a:lnTo>
                  <a:lnTo>
                    <a:pt x="8347" y="10220"/>
                  </a:lnTo>
                  <a:lnTo>
                    <a:pt x="8469" y="10269"/>
                  </a:lnTo>
                  <a:lnTo>
                    <a:pt x="8566" y="10293"/>
                  </a:lnTo>
                  <a:lnTo>
                    <a:pt x="8615" y="10269"/>
                  </a:lnTo>
                  <a:lnTo>
                    <a:pt x="8615" y="10244"/>
                  </a:lnTo>
                  <a:lnTo>
                    <a:pt x="8542" y="10074"/>
                  </a:lnTo>
                  <a:lnTo>
                    <a:pt x="8420" y="9904"/>
                  </a:lnTo>
                  <a:lnTo>
                    <a:pt x="8177" y="9636"/>
                  </a:lnTo>
                  <a:lnTo>
                    <a:pt x="8055" y="9490"/>
                  </a:lnTo>
                  <a:lnTo>
                    <a:pt x="7982" y="9344"/>
                  </a:lnTo>
                  <a:lnTo>
                    <a:pt x="7885" y="9174"/>
                  </a:lnTo>
                  <a:lnTo>
                    <a:pt x="7763" y="9052"/>
                  </a:lnTo>
                  <a:lnTo>
                    <a:pt x="8079" y="8760"/>
                  </a:lnTo>
                  <a:lnTo>
                    <a:pt x="8128" y="8906"/>
                  </a:lnTo>
                  <a:lnTo>
                    <a:pt x="8225" y="9028"/>
                  </a:lnTo>
                  <a:lnTo>
                    <a:pt x="8420" y="9271"/>
                  </a:lnTo>
                  <a:lnTo>
                    <a:pt x="8542" y="9466"/>
                  </a:lnTo>
                  <a:lnTo>
                    <a:pt x="8688" y="9661"/>
                  </a:lnTo>
                  <a:lnTo>
                    <a:pt x="8785" y="9758"/>
                  </a:lnTo>
                  <a:lnTo>
                    <a:pt x="8882" y="9831"/>
                  </a:lnTo>
                  <a:lnTo>
                    <a:pt x="8980" y="9879"/>
                  </a:lnTo>
                  <a:lnTo>
                    <a:pt x="9077" y="9928"/>
                  </a:lnTo>
                  <a:lnTo>
                    <a:pt x="8615" y="10366"/>
                  </a:lnTo>
                  <a:lnTo>
                    <a:pt x="8250" y="10682"/>
                  </a:lnTo>
                  <a:lnTo>
                    <a:pt x="8225" y="10634"/>
                  </a:lnTo>
                  <a:lnTo>
                    <a:pt x="8201" y="10585"/>
                  </a:lnTo>
                  <a:lnTo>
                    <a:pt x="8031" y="10366"/>
                  </a:lnTo>
                  <a:lnTo>
                    <a:pt x="7812" y="10171"/>
                  </a:lnTo>
                  <a:lnTo>
                    <a:pt x="7374" y="9782"/>
                  </a:lnTo>
                  <a:lnTo>
                    <a:pt x="6960" y="9393"/>
                  </a:lnTo>
                  <a:lnTo>
                    <a:pt x="6546" y="9004"/>
                  </a:lnTo>
                  <a:lnTo>
                    <a:pt x="5670" y="8225"/>
                  </a:lnTo>
                  <a:lnTo>
                    <a:pt x="5500" y="8079"/>
                  </a:lnTo>
                  <a:lnTo>
                    <a:pt x="5330" y="7933"/>
                  </a:lnTo>
                  <a:lnTo>
                    <a:pt x="5476" y="7787"/>
                  </a:lnTo>
                  <a:close/>
                  <a:moveTo>
                    <a:pt x="5062" y="8152"/>
                  </a:moveTo>
                  <a:lnTo>
                    <a:pt x="5232" y="8322"/>
                  </a:lnTo>
                  <a:lnTo>
                    <a:pt x="5403" y="8493"/>
                  </a:lnTo>
                  <a:lnTo>
                    <a:pt x="6279" y="9271"/>
                  </a:lnTo>
                  <a:lnTo>
                    <a:pt x="6692" y="9636"/>
                  </a:lnTo>
                  <a:lnTo>
                    <a:pt x="7155" y="10025"/>
                  </a:lnTo>
                  <a:lnTo>
                    <a:pt x="7374" y="10220"/>
                  </a:lnTo>
                  <a:lnTo>
                    <a:pt x="7593" y="10415"/>
                  </a:lnTo>
                  <a:lnTo>
                    <a:pt x="7812" y="10609"/>
                  </a:lnTo>
                  <a:lnTo>
                    <a:pt x="8055" y="10780"/>
                  </a:lnTo>
                  <a:lnTo>
                    <a:pt x="8104" y="10804"/>
                  </a:lnTo>
                  <a:lnTo>
                    <a:pt x="7982" y="10901"/>
                  </a:lnTo>
                  <a:lnTo>
                    <a:pt x="6254" y="9466"/>
                  </a:lnTo>
                  <a:lnTo>
                    <a:pt x="5597" y="8882"/>
                  </a:lnTo>
                  <a:lnTo>
                    <a:pt x="5232" y="8590"/>
                  </a:lnTo>
                  <a:lnTo>
                    <a:pt x="5062" y="8468"/>
                  </a:lnTo>
                  <a:lnTo>
                    <a:pt x="4867" y="8347"/>
                  </a:lnTo>
                  <a:lnTo>
                    <a:pt x="5038" y="8176"/>
                  </a:lnTo>
                  <a:lnTo>
                    <a:pt x="5062" y="8152"/>
                  </a:lnTo>
                  <a:close/>
                  <a:moveTo>
                    <a:pt x="4746" y="8493"/>
                  </a:moveTo>
                  <a:lnTo>
                    <a:pt x="4867" y="8663"/>
                  </a:lnTo>
                  <a:lnTo>
                    <a:pt x="5038" y="8809"/>
                  </a:lnTo>
                  <a:lnTo>
                    <a:pt x="5378" y="9101"/>
                  </a:lnTo>
                  <a:lnTo>
                    <a:pt x="6060" y="9636"/>
                  </a:lnTo>
                  <a:lnTo>
                    <a:pt x="7787" y="11072"/>
                  </a:lnTo>
                  <a:lnTo>
                    <a:pt x="7617" y="11218"/>
                  </a:lnTo>
                  <a:lnTo>
                    <a:pt x="7398" y="11047"/>
                  </a:lnTo>
                  <a:lnTo>
                    <a:pt x="7155" y="10877"/>
                  </a:lnTo>
                  <a:lnTo>
                    <a:pt x="6911" y="10707"/>
                  </a:lnTo>
                  <a:lnTo>
                    <a:pt x="6668" y="10536"/>
                  </a:lnTo>
                  <a:lnTo>
                    <a:pt x="6181" y="10123"/>
                  </a:lnTo>
                  <a:lnTo>
                    <a:pt x="5719" y="9709"/>
                  </a:lnTo>
                  <a:lnTo>
                    <a:pt x="5281" y="9247"/>
                  </a:lnTo>
                  <a:lnTo>
                    <a:pt x="4867" y="8760"/>
                  </a:lnTo>
                  <a:lnTo>
                    <a:pt x="4770" y="8663"/>
                  </a:lnTo>
                  <a:lnTo>
                    <a:pt x="4673" y="8566"/>
                  </a:lnTo>
                  <a:lnTo>
                    <a:pt x="4746" y="8493"/>
                  </a:lnTo>
                  <a:close/>
                  <a:moveTo>
                    <a:pt x="11437" y="5256"/>
                  </a:moveTo>
                  <a:lnTo>
                    <a:pt x="11364" y="5281"/>
                  </a:lnTo>
                  <a:lnTo>
                    <a:pt x="11315" y="5305"/>
                  </a:lnTo>
                  <a:lnTo>
                    <a:pt x="11218" y="5354"/>
                  </a:lnTo>
                  <a:lnTo>
                    <a:pt x="10075" y="6376"/>
                  </a:lnTo>
                  <a:lnTo>
                    <a:pt x="8931" y="7422"/>
                  </a:lnTo>
                  <a:lnTo>
                    <a:pt x="8347" y="7933"/>
                  </a:lnTo>
                  <a:lnTo>
                    <a:pt x="7787" y="8468"/>
                  </a:lnTo>
                  <a:lnTo>
                    <a:pt x="7544" y="8663"/>
                  </a:lnTo>
                  <a:lnTo>
                    <a:pt x="7325" y="8882"/>
                  </a:lnTo>
                  <a:lnTo>
                    <a:pt x="7228" y="8785"/>
                  </a:lnTo>
                  <a:lnTo>
                    <a:pt x="7106" y="8712"/>
                  </a:lnTo>
                  <a:lnTo>
                    <a:pt x="6717" y="8395"/>
                  </a:lnTo>
                  <a:lnTo>
                    <a:pt x="6327" y="8079"/>
                  </a:lnTo>
                  <a:lnTo>
                    <a:pt x="6011" y="7763"/>
                  </a:lnTo>
                  <a:lnTo>
                    <a:pt x="5768" y="7568"/>
                  </a:lnTo>
                  <a:lnTo>
                    <a:pt x="5670" y="7495"/>
                  </a:lnTo>
                  <a:lnTo>
                    <a:pt x="5573" y="7446"/>
                  </a:lnTo>
                  <a:lnTo>
                    <a:pt x="5524" y="7422"/>
                  </a:lnTo>
                  <a:lnTo>
                    <a:pt x="5427" y="7373"/>
                  </a:lnTo>
                  <a:lnTo>
                    <a:pt x="5330" y="7373"/>
                  </a:lnTo>
                  <a:lnTo>
                    <a:pt x="5232" y="7398"/>
                  </a:lnTo>
                  <a:lnTo>
                    <a:pt x="5135" y="7446"/>
                  </a:lnTo>
                  <a:lnTo>
                    <a:pt x="4940" y="7568"/>
                  </a:lnTo>
                  <a:lnTo>
                    <a:pt x="4794" y="7690"/>
                  </a:lnTo>
                  <a:lnTo>
                    <a:pt x="4575" y="7860"/>
                  </a:lnTo>
                  <a:lnTo>
                    <a:pt x="4381" y="8030"/>
                  </a:lnTo>
                  <a:lnTo>
                    <a:pt x="4283" y="8152"/>
                  </a:lnTo>
                  <a:lnTo>
                    <a:pt x="4210" y="8249"/>
                  </a:lnTo>
                  <a:lnTo>
                    <a:pt x="4162" y="8371"/>
                  </a:lnTo>
                  <a:lnTo>
                    <a:pt x="4137" y="8493"/>
                  </a:lnTo>
                  <a:lnTo>
                    <a:pt x="4162" y="8566"/>
                  </a:lnTo>
                  <a:lnTo>
                    <a:pt x="4210" y="8639"/>
                  </a:lnTo>
                  <a:lnTo>
                    <a:pt x="4259" y="8687"/>
                  </a:lnTo>
                  <a:lnTo>
                    <a:pt x="4332" y="8712"/>
                  </a:lnTo>
                  <a:lnTo>
                    <a:pt x="4356" y="8809"/>
                  </a:lnTo>
                  <a:lnTo>
                    <a:pt x="4405" y="8906"/>
                  </a:lnTo>
                  <a:lnTo>
                    <a:pt x="4478" y="9028"/>
                  </a:lnTo>
                  <a:lnTo>
                    <a:pt x="4551" y="9150"/>
                  </a:lnTo>
                  <a:lnTo>
                    <a:pt x="4721" y="9344"/>
                  </a:lnTo>
                  <a:lnTo>
                    <a:pt x="4940" y="9588"/>
                  </a:lnTo>
                  <a:lnTo>
                    <a:pt x="5135" y="9831"/>
                  </a:lnTo>
                  <a:lnTo>
                    <a:pt x="5597" y="10269"/>
                  </a:lnTo>
                  <a:lnTo>
                    <a:pt x="5987" y="10634"/>
                  </a:lnTo>
                  <a:lnTo>
                    <a:pt x="6425" y="10999"/>
                  </a:lnTo>
                  <a:lnTo>
                    <a:pt x="6668" y="11169"/>
                  </a:lnTo>
                  <a:lnTo>
                    <a:pt x="6887" y="11315"/>
                  </a:lnTo>
                  <a:lnTo>
                    <a:pt x="7130" y="11461"/>
                  </a:lnTo>
                  <a:lnTo>
                    <a:pt x="7374" y="11583"/>
                  </a:lnTo>
                  <a:lnTo>
                    <a:pt x="7349" y="11607"/>
                  </a:lnTo>
                  <a:lnTo>
                    <a:pt x="7349" y="11680"/>
                  </a:lnTo>
                  <a:lnTo>
                    <a:pt x="7374" y="11753"/>
                  </a:lnTo>
                  <a:lnTo>
                    <a:pt x="7422" y="11777"/>
                  </a:lnTo>
                  <a:lnTo>
                    <a:pt x="7495" y="11777"/>
                  </a:lnTo>
                  <a:lnTo>
                    <a:pt x="7666" y="11729"/>
                  </a:lnTo>
                  <a:lnTo>
                    <a:pt x="7836" y="11631"/>
                  </a:lnTo>
                  <a:lnTo>
                    <a:pt x="7982" y="11534"/>
                  </a:lnTo>
                  <a:lnTo>
                    <a:pt x="8128" y="11412"/>
                  </a:lnTo>
                  <a:lnTo>
                    <a:pt x="8420" y="11145"/>
                  </a:lnTo>
                  <a:lnTo>
                    <a:pt x="8663" y="10901"/>
                  </a:lnTo>
                  <a:lnTo>
                    <a:pt x="9369" y="10244"/>
                  </a:lnTo>
                  <a:lnTo>
                    <a:pt x="10050" y="9563"/>
                  </a:lnTo>
                  <a:lnTo>
                    <a:pt x="10658" y="8955"/>
                  </a:lnTo>
                  <a:lnTo>
                    <a:pt x="11291" y="8298"/>
                  </a:lnTo>
                  <a:lnTo>
                    <a:pt x="11875" y="7617"/>
                  </a:lnTo>
                  <a:lnTo>
                    <a:pt x="12143" y="7276"/>
                  </a:lnTo>
                  <a:lnTo>
                    <a:pt x="12410" y="6911"/>
                  </a:lnTo>
                  <a:lnTo>
                    <a:pt x="12483" y="6960"/>
                  </a:lnTo>
                  <a:lnTo>
                    <a:pt x="12556" y="6984"/>
                  </a:lnTo>
                  <a:lnTo>
                    <a:pt x="12654" y="6984"/>
                  </a:lnTo>
                  <a:lnTo>
                    <a:pt x="12727" y="6935"/>
                  </a:lnTo>
                  <a:lnTo>
                    <a:pt x="12775" y="6887"/>
                  </a:lnTo>
                  <a:lnTo>
                    <a:pt x="12824" y="6814"/>
                  </a:lnTo>
                  <a:lnTo>
                    <a:pt x="12824" y="6741"/>
                  </a:lnTo>
                  <a:lnTo>
                    <a:pt x="12775" y="6643"/>
                  </a:lnTo>
                  <a:lnTo>
                    <a:pt x="12532" y="6327"/>
                  </a:lnTo>
                  <a:lnTo>
                    <a:pt x="12240" y="6011"/>
                  </a:lnTo>
                  <a:lnTo>
                    <a:pt x="11924" y="5646"/>
                  </a:lnTo>
                  <a:lnTo>
                    <a:pt x="11778" y="5475"/>
                  </a:lnTo>
                  <a:lnTo>
                    <a:pt x="11583" y="5305"/>
                  </a:lnTo>
                  <a:lnTo>
                    <a:pt x="11510" y="5256"/>
                  </a:lnTo>
                  <a:close/>
                  <a:moveTo>
                    <a:pt x="8104" y="439"/>
                  </a:moveTo>
                  <a:lnTo>
                    <a:pt x="8371" y="487"/>
                  </a:lnTo>
                  <a:lnTo>
                    <a:pt x="8663" y="536"/>
                  </a:lnTo>
                  <a:lnTo>
                    <a:pt x="9247" y="585"/>
                  </a:lnTo>
                  <a:lnTo>
                    <a:pt x="9588" y="633"/>
                  </a:lnTo>
                  <a:lnTo>
                    <a:pt x="9904" y="706"/>
                  </a:lnTo>
                  <a:lnTo>
                    <a:pt x="10537" y="877"/>
                  </a:lnTo>
                  <a:lnTo>
                    <a:pt x="10877" y="998"/>
                  </a:lnTo>
                  <a:lnTo>
                    <a:pt x="11218" y="1120"/>
                  </a:lnTo>
                  <a:lnTo>
                    <a:pt x="11559" y="1266"/>
                  </a:lnTo>
                  <a:lnTo>
                    <a:pt x="11875" y="1412"/>
                  </a:lnTo>
                  <a:lnTo>
                    <a:pt x="12191" y="1582"/>
                  </a:lnTo>
                  <a:lnTo>
                    <a:pt x="12508" y="1752"/>
                  </a:lnTo>
                  <a:lnTo>
                    <a:pt x="13116" y="2166"/>
                  </a:lnTo>
                  <a:lnTo>
                    <a:pt x="13408" y="2385"/>
                  </a:lnTo>
                  <a:lnTo>
                    <a:pt x="13700" y="2628"/>
                  </a:lnTo>
                  <a:lnTo>
                    <a:pt x="13968" y="2896"/>
                  </a:lnTo>
                  <a:lnTo>
                    <a:pt x="14235" y="3188"/>
                  </a:lnTo>
                  <a:lnTo>
                    <a:pt x="14479" y="3456"/>
                  </a:lnTo>
                  <a:lnTo>
                    <a:pt x="14698" y="3772"/>
                  </a:lnTo>
                  <a:lnTo>
                    <a:pt x="14917" y="4088"/>
                  </a:lnTo>
                  <a:lnTo>
                    <a:pt x="15111" y="4405"/>
                  </a:lnTo>
                  <a:lnTo>
                    <a:pt x="15282" y="4745"/>
                  </a:lnTo>
                  <a:lnTo>
                    <a:pt x="15452" y="5086"/>
                  </a:lnTo>
                  <a:lnTo>
                    <a:pt x="15574" y="5427"/>
                  </a:lnTo>
                  <a:lnTo>
                    <a:pt x="15720" y="5792"/>
                  </a:lnTo>
                  <a:lnTo>
                    <a:pt x="15817" y="6157"/>
                  </a:lnTo>
                  <a:lnTo>
                    <a:pt x="15914" y="6522"/>
                  </a:lnTo>
                  <a:lnTo>
                    <a:pt x="15987" y="6887"/>
                  </a:lnTo>
                  <a:lnTo>
                    <a:pt x="16036" y="7276"/>
                  </a:lnTo>
                  <a:lnTo>
                    <a:pt x="16109" y="8079"/>
                  </a:lnTo>
                  <a:lnTo>
                    <a:pt x="16109" y="8468"/>
                  </a:lnTo>
                  <a:lnTo>
                    <a:pt x="16109" y="8858"/>
                  </a:lnTo>
                  <a:lnTo>
                    <a:pt x="16085" y="9271"/>
                  </a:lnTo>
                  <a:lnTo>
                    <a:pt x="16060" y="9661"/>
                  </a:lnTo>
                  <a:lnTo>
                    <a:pt x="15987" y="10050"/>
                  </a:lnTo>
                  <a:lnTo>
                    <a:pt x="15914" y="10439"/>
                  </a:lnTo>
                  <a:lnTo>
                    <a:pt x="15817" y="10828"/>
                  </a:lnTo>
                  <a:lnTo>
                    <a:pt x="15695" y="11193"/>
                  </a:lnTo>
                  <a:lnTo>
                    <a:pt x="15549" y="11558"/>
                  </a:lnTo>
                  <a:lnTo>
                    <a:pt x="15379" y="11899"/>
                  </a:lnTo>
                  <a:lnTo>
                    <a:pt x="15184" y="12240"/>
                  </a:lnTo>
                  <a:lnTo>
                    <a:pt x="14965" y="12580"/>
                  </a:lnTo>
                  <a:lnTo>
                    <a:pt x="14722" y="12872"/>
                  </a:lnTo>
                  <a:lnTo>
                    <a:pt x="14430" y="13189"/>
                  </a:lnTo>
                  <a:lnTo>
                    <a:pt x="14138" y="13456"/>
                  </a:lnTo>
                  <a:lnTo>
                    <a:pt x="13846" y="13700"/>
                  </a:lnTo>
                  <a:lnTo>
                    <a:pt x="13530" y="13943"/>
                  </a:lnTo>
                  <a:lnTo>
                    <a:pt x="13213" y="14186"/>
                  </a:lnTo>
                  <a:lnTo>
                    <a:pt x="12532" y="14624"/>
                  </a:lnTo>
                  <a:lnTo>
                    <a:pt x="11851" y="15014"/>
                  </a:lnTo>
                  <a:lnTo>
                    <a:pt x="11510" y="15184"/>
                  </a:lnTo>
                  <a:lnTo>
                    <a:pt x="11145" y="15330"/>
                  </a:lnTo>
                  <a:lnTo>
                    <a:pt x="10415" y="15622"/>
                  </a:lnTo>
                  <a:lnTo>
                    <a:pt x="10050" y="15744"/>
                  </a:lnTo>
                  <a:lnTo>
                    <a:pt x="9685" y="15841"/>
                  </a:lnTo>
                  <a:lnTo>
                    <a:pt x="9320" y="15963"/>
                  </a:lnTo>
                  <a:lnTo>
                    <a:pt x="8980" y="16109"/>
                  </a:lnTo>
                  <a:lnTo>
                    <a:pt x="8907" y="16157"/>
                  </a:lnTo>
                  <a:lnTo>
                    <a:pt x="8882" y="16230"/>
                  </a:lnTo>
                  <a:lnTo>
                    <a:pt x="8104" y="16230"/>
                  </a:lnTo>
                  <a:lnTo>
                    <a:pt x="7739" y="16206"/>
                  </a:lnTo>
                  <a:lnTo>
                    <a:pt x="7349" y="16157"/>
                  </a:lnTo>
                  <a:lnTo>
                    <a:pt x="6984" y="16109"/>
                  </a:lnTo>
                  <a:lnTo>
                    <a:pt x="6619" y="16011"/>
                  </a:lnTo>
                  <a:lnTo>
                    <a:pt x="6254" y="15914"/>
                  </a:lnTo>
                  <a:lnTo>
                    <a:pt x="5889" y="15817"/>
                  </a:lnTo>
                  <a:lnTo>
                    <a:pt x="5524" y="15695"/>
                  </a:lnTo>
                  <a:lnTo>
                    <a:pt x="5184" y="15549"/>
                  </a:lnTo>
                  <a:lnTo>
                    <a:pt x="4843" y="15379"/>
                  </a:lnTo>
                  <a:lnTo>
                    <a:pt x="4502" y="15208"/>
                  </a:lnTo>
                  <a:lnTo>
                    <a:pt x="4162" y="15014"/>
                  </a:lnTo>
                  <a:lnTo>
                    <a:pt x="3845" y="14795"/>
                  </a:lnTo>
                  <a:lnTo>
                    <a:pt x="3553" y="14576"/>
                  </a:lnTo>
                  <a:lnTo>
                    <a:pt x="3237" y="14357"/>
                  </a:lnTo>
                  <a:lnTo>
                    <a:pt x="2921" y="14065"/>
                  </a:lnTo>
                  <a:lnTo>
                    <a:pt x="2629" y="13797"/>
                  </a:lnTo>
                  <a:lnTo>
                    <a:pt x="2361" y="13481"/>
                  </a:lnTo>
                  <a:lnTo>
                    <a:pt x="2094" y="13164"/>
                  </a:lnTo>
                  <a:lnTo>
                    <a:pt x="1850" y="12824"/>
                  </a:lnTo>
                  <a:lnTo>
                    <a:pt x="1631" y="12483"/>
                  </a:lnTo>
                  <a:lnTo>
                    <a:pt x="1437" y="12142"/>
                  </a:lnTo>
                  <a:lnTo>
                    <a:pt x="1242" y="11777"/>
                  </a:lnTo>
                  <a:lnTo>
                    <a:pt x="1096" y="11412"/>
                  </a:lnTo>
                  <a:lnTo>
                    <a:pt x="950" y="11023"/>
                  </a:lnTo>
                  <a:lnTo>
                    <a:pt x="804" y="10634"/>
                  </a:lnTo>
                  <a:lnTo>
                    <a:pt x="707" y="10244"/>
                  </a:lnTo>
                  <a:lnTo>
                    <a:pt x="609" y="9831"/>
                  </a:lnTo>
                  <a:lnTo>
                    <a:pt x="561" y="9442"/>
                  </a:lnTo>
                  <a:lnTo>
                    <a:pt x="512" y="9028"/>
                  </a:lnTo>
                  <a:lnTo>
                    <a:pt x="463" y="8614"/>
                  </a:lnTo>
                  <a:lnTo>
                    <a:pt x="463" y="8201"/>
                  </a:lnTo>
                  <a:lnTo>
                    <a:pt x="488" y="7787"/>
                  </a:lnTo>
                  <a:lnTo>
                    <a:pt x="512" y="7373"/>
                  </a:lnTo>
                  <a:lnTo>
                    <a:pt x="585" y="6960"/>
                  </a:lnTo>
                  <a:lnTo>
                    <a:pt x="658" y="6570"/>
                  </a:lnTo>
                  <a:lnTo>
                    <a:pt x="755" y="6181"/>
                  </a:lnTo>
                  <a:lnTo>
                    <a:pt x="877" y="5792"/>
                  </a:lnTo>
                  <a:lnTo>
                    <a:pt x="1023" y="5402"/>
                  </a:lnTo>
                  <a:lnTo>
                    <a:pt x="1169" y="5037"/>
                  </a:lnTo>
                  <a:lnTo>
                    <a:pt x="1364" y="4672"/>
                  </a:lnTo>
                  <a:lnTo>
                    <a:pt x="1558" y="4307"/>
                  </a:lnTo>
                  <a:lnTo>
                    <a:pt x="1777" y="3967"/>
                  </a:lnTo>
                  <a:lnTo>
                    <a:pt x="1996" y="3626"/>
                  </a:lnTo>
                  <a:lnTo>
                    <a:pt x="2264" y="3310"/>
                  </a:lnTo>
                  <a:lnTo>
                    <a:pt x="2532" y="2993"/>
                  </a:lnTo>
                  <a:lnTo>
                    <a:pt x="2823" y="2701"/>
                  </a:lnTo>
                  <a:lnTo>
                    <a:pt x="3115" y="2434"/>
                  </a:lnTo>
                  <a:lnTo>
                    <a:pt x="3432" y="2190"/>
                  </a:lnTo>
                  <a:lnTo>
                    <a:pt x="3748" y="1947"/>
                  </a:lnTo>
                  <a:lnTo>
                    <a:pt x="4089" y="1728"/>
                  </a:lnTo>
                  <a:lnTo>
                    <a:pt x="4429" y="1509"/>
                  </a:lnTo>
                  <a:lnTo>
                    <a:pt x="4794" y="1339"/>
                  </a:lnTo>
                  <a:lnTo>
                    <a:pt x="5159" y="1169"/>
                  </a:lnTo>
                  <a:lnTo>
                    <a:pt x="5524" y="998"/>
                  </a:lnTo>
                  <a:lnTo>
                    <a:pt x="5865" y="877"/>
                  </a:lnTo>
                  <a:lnTo>
                    <a:pt x="6206" y="779"/>
                  </a:lnTo>
                  <a:lnTo>
                    <a:pt x="6911" y="609"/>
                  </a:lnTo>
                  <a:lnTo>
                    <a:pt x="7203" y="560"/>
                  </a:lnTo>
                  <a:lnTo>
                    <a:pt x="7520" y="536"/>
                  </a:lnTo>
                  <a:lnTo>
                    <a:pt x="7812" y="487"/>
                  </a:lnTo>
                  <a:lnTo>
                    <a:pt x="8104" y="439"/>
                  </a:lnTo>
                  <a:close/>
                  <a:moveTo>
                    <a:pt x="7690" y="1"/>
                  </a:moveTo>
                  <a:lnTo>
                    <a:pt x="7374" y="25"/>
                  </a:lnTo>
                  <a:lnTo>
                    <a:pt x="7057" y="74"/>
                  </a:lnTo>
                  <a:lnTo>
                    <a:pt x="6644" y="147"/>
                  </a:lnTo>
                  <a:lnTo>
                    <a:pt x="6206" y="244"/>
                  </a:lnTo>
                  <a:lnTo>
                    <a:pt x="5792" y="366"/>
                  </a:lnTo>
                  <a:lnTo>
                    <a:pt x="5403" y="512"/>
                  </a:lnTo>
                  <a:lnTo>
                    <a:pt x="5013" y="682"/>
                  </a:lnTo>
                  <a:lnTo>
                    <a:pt x="4624" y="852"/>
                  </a:lnTo>
                  <a:lnTo>
                    <a:pt x="4259" y="1047"/>
                  </a:lnTo>
                  <a:lnTo>
                    <a:pt x="3918" y="1266"/>
                  </a:lnTo>
                  <a:lnTo>
                    <a:pt x="3578" y="1485"/>
                  </a:lnTo>
                  <a:lnTo>
                    <a:pt x="3237" y="1752"/>
                  </a:lnTo>
                  <a:lnTo>
                    <a:pt x="2921" y="1996"/>
                  </a:lnTo>
                  <a:lnTo>
                    <a:pt x="2604" y="2288"/>
                  </a:lnTo>
                  <a:lnTo>
                    <a:pt x="2288" y="2580"/>
                  </a:lnTo>
                  <a:lnTo>
                    <a:pt x="1996" y="2896"/>
                  </a:lnTo>
                  <a:lnTo>
                    <a:pt x="1704" y="3237"/>
                  </a:lnTo>
                  <a:lnTo>
                    <a:pt x="1461" y="3577"/>
                  </a:lnTo>
                  <a:lnTo>
                    <a:pt x="1218" y="3942"/>
                  </a:lnTo>
                  <a:lnTo>
                    <a:pt x="999" y="4307"/>
                  </a:lnTo>
                  <a:lnTo>
                    <a:pt x="804" y="4697"/>
                  </a:lnTo>
                  <a:lnTo>
                    <a:pt x="634" y="5086"/>
                  </a:lnTo>
                  <a:lnTo>
                    <a:pt x="488" y="5500"/>
                  </a:lnTo>
                  <a:lnTo>
                    <a:pt x="342" y="5889"/>
                  </a:lnTo>
                  <a:lnTo>
                    <a:pt x="244" y="6303"/>
                  </a:lnTo>
                  <a:lnTo>
                    <a:pt x="147" y="6741"/>
                  </a:lnTo>
                  <a:lnTo>
                    <a:pt x="74" y="7154"/>
                  </a:lnTo>
                  <a:lnTo>
                    <a:pt x="25" y="7592"/>
                  </a:lnTo>
                  <a:lnTo>
                    <a:pt x="1" y="8030"/>
                  </a:lnTo>
                  <a:lnTo>
                    <a:pt x="1" y="8468"/>
                  </a:lnTo>
                  <a:lnTo>
                    <a:pt x="1" y="8906"/>
                  </a:lnTo>
                  <a:lnTo>
                    <a:pt x="50" y="9344"/>
                  </a:lnTo>
                  <a:lnTo>
                    <a:pt x="98" y="9782"/>
                  </a:lnTo>
                  <a:lnTo>
                    <a:pt x="196" y="10196"/>
                  </a:lnTo>
                  <a:lnTo>
                    <a:pt x="293" y="10609"/>
                  </a:lnTo>
                  <a:lnTo>
                    <a:pt x="439" y="11023"/>
                  </a:lnTo>
                  <a:lnTo>
                    <a:pt x="585" y="11412"/>
                  </a:lnTo>
                  <a:lnTo>
                    <a:pt x="755" y="11802"/>
                  </a:lnTo>
                  <a:lnTo>
                    <a:pt x="926" y="12167"/>
                  </a:lnTo>
                  <a:lnTo>
                    <a:pt x="1145" y="12532"/>
                  </a:lnTo>
                  <a:lnTo>
                    <a:pt x="1364" y="12897"/>
                  </a:lnTo>
                  <a:lnTo>
                    <a:pt x="1607" y="13237"/>
                  </a:lnTo>
                  <a:lnTo>
                    <a:pt x="1875" y="13578"/>
                  </a:lnTo>
                  <a:lnTo>
                    <a:pt x="2142" y="13870"/>
                  </a:lnTo>
                  <a:lnTo>
                    <a:pt x="2434" y="14186"/>
                  </a:lnTo>
                  <a:lnTo>
                    <a:pt x="2726" y="14478"/>
                  </a:lnTo>
                  <a:lnTo>
                    <a:pt x="3067" y="14746"/>
                  </a:lnTo>
                  <a:lnTo>
                    <a:pt x="3383" y="14989"/>
                  </a:lnTo>
                  <a:lnTo>
                    <a:pt x="3724" y="15233"/>
                  </a:lnTo>
                  <a:lnTo>
                    <a:pt x="4089" y="15452"/>
                  </a:lnTo>
                  <a:lnTo>
                    <a:pt x="4454" y="15671"/>
                  </a:lnTo>
                  <a:lnTo>
                    <a:pt x="4819" y="15841"/>
                  </a:lnTo>
                  <a:lnTo>
                    <a:pt x="5208" y="16011"/>
                  </a:lnTo>
                  <a:lnTo>
                    <a:pt x="5597" y="16182"/>
                  </a:lnTo>
                  <a:lnTo>
                    <a:pt x="6011" y="16303"/>
                  </a:lnTo>
                  <a:lnTo>
                    <a:pt x="6425" y="16401"/>
                  </a:lnTo>
                  <a:lnTo>
                    <a:pt x="6838" y="16498"/>
                  </a:lnTo>
                  <a:lnTo>
                    <a:pt x="7252" y="16571"/>
                  </a:lnTo>
                  <a:lnTo>
                    <a:pt x="7690" y="16620"/>
                  </a:lnTo>
                  <a:lnTo>
                    <a:pt x="8128" y="16644"/>
                  </a:lnTo>
                  <a:lnTo>
                    <a:pt x="8566" y="16644"/>
                  </a:lnTo>
                  <a:lnTo>
                    <a:pt x="9004" y="16620"/>
                  </a:lnTo>
                  <a:lnTo>
                    <a:pt x="9101" y="16571"/>
                  </a:lnTo>
                  <a:lnTo>
                    <a:pt x="9174" y="16522"/>
                  </a:lnTo>
                  <a:lnTo>
                    <a:pt x="9539" y="16498"/>
                  </a:lnTo>
                  <a:lnTo>
                    <a:pt x="9929" y="16425"/>
                  </a:lnTo>
                  <a:lnTo>
                    <a:pt x="10318" y="16303"/>
                  </a:lnTo>
                  <a:lnTo>
                    <a:pt x="10707" y="16182"/>
                  </a:lnTo>
                  <a:lnTo>
                    <a:pt x="11072" y="16011"/>
                  </a:lnTo>
                  <a:lnTo>
                    <a:pt x="11437" y="15841"/>
                  </a:lnTo>
                  <a:lnTo>
                    <a:pt x="12143" y="15500"/>
                  </a:lnTo>
                  <a:lnTo>
                    <a:pt x="12508" y="15306"/>
                  </a:lnTo>
                  <a:lnTo>
                    <a:pt x="12848" y="15087"/>
                  </a:lnTo>
                  <a:lnTo>
                    <a:pt x="13213" y="14868"/>
                  </a:lnTo>
                  <a:lnTo>
                    <a:pt x="13554" y="14624"/>
                  </a:lnTo>
                  <a:lnTo>
                    <a:pt x="13895" y="14381"/>
                  </a:lnTo>
                  <a:lnTo>
                    <a:pt x="14211" y="14138"/>
                  </a:lnTo>
                  <a:lnTo>
                    <a:pt x="14527" y="13846"/>
                  </a:lnTo>
                  <a:lnTo>
                    <a:pt x="14819" y="13578"/>
                  </a:lnTo>
                  <a:lnTo>
                    <a:pt x="15111" y="13262"/>
                  </a:lnTo>
                  <a:lnTo>
                    <a:pt x="15379" y="12945"/>
                  </a:lnTo>
                  <a:lnTo>
                    <a:pt x="15598" y="12605"/>
                  </a:lnTo>
                  <a:lnTo>
                    <a:pt x="15817" y="12240"/>
                  </a:lnTo>
                  <a:lnTo>
                    <a:pt x="15987" y="11875"/>
                  </a:lnTo>
                  <a:lnTo>
                    <a:pt x="16158" y="11485"/>
                  </a:lnTo>
                  <a:lnTo>
                    <a:pt x="16279" y="11096"/>
                  </a:lnTo>
                  <a:lnTo>
                    <a:pt x="16401" y="10682"/>
                  </a:lnTo>
                  <a:lnTo>
                    <a:pt x="16474" y="10269"/>
                  </a:lnTo>
                  <a:lnTo>
                    <a:pt x="16547" y="9855"/>
                  </a:lnTo>
                  <a:lnTo>
                    <a:pt x="16596" y="9442"/>
                  </a:lnTo>
                  <a:lnTo>
                    <a:pt x="16620" y="9028"/>
                  </a:lnTo>
                  <a:lnTo>
                    <a:pt x="16620" y="8614"/>
                  </a:lnTo>
                  <a:lnTo>
                    <a:pt x="16596" y="8176"/>
                  </a:lnTo>
                  <a:lnTo>
                    <a:pt x="16571" y="7787"/>
                  </a:lnTo>
                  <a:lnTo>
                    <a:pt x="16523" y="7373"/>
                  </a:lnTo>
                  <a:lnTo>
                    <a:pt x="16450" y="6960"/>
                  </a:lnTo>
                  <a:lnTo>
                    <a:pt x="16377" y="6570"/>
                  </a:lnTo>
                  <a:lnTo>
                    <a:pt x="16279" y="6181"/>
                  </a:lnTo>
                  <a:lnTo>
                    <a:pt x="16158" y="5792"/>
                  </a:lnTo>
                  <a:lnTo>
                    <a:pt x="16036" y="5402"/>
                  </a:lnTo>
                  <a:lnTo>
                    <a:pt x="15890" y="5037"/>
                  </a:lnTo>
                  <a:lnTo>
                    <a:pt x="15720" y="4672"/>
                  </a:lnTo>
                  <a:lnTo>
                    <a:pt x="15549" y="4332"/>
                  </a:lnTo>
                  <a:lnTo>
                    <a:pt x="15355" y="3991"/>
                  </a:lnTo>
                  <a:lnTo>
                    <a:pt x="15136" y="3650"/>
                  </a:lnTo>
                  <a:lnTo>
                    <a:pt x="14917" y="3334"/>
                  </a:lnTo>
                  <a:lnTo>
                    <a:pt x="14649" y="3018"/>
                  </a:lnTo>
                  <a:lnTo>
                    <a:pt x="14406" y="2701"/>
                  </a:lnTo>
                  <a:lnTo>
                    <a:pt x="14114" y="2434"/>
                  </a:lnTo>
                  <a:lnTo>
                    <a:pt x="13822" y="2142"/>
                  </a:lnTo>
                  <a:lnTo>
                    <a:pt x="13505" y="1874"/>
                  </a:lnTo>
                  <a:lnTo>
                    <a:pt x="13213" y="1680"/>
                  </a:lnTo>
                  <a:lnTo>
                    <a:pt x="12897" y="1461"/>
                  </a:lnTo>
                  <a:lnTo>
                    <a:pt x="12605" y="1266"/>
                  </a:lnTo>
                  <a:lnTo>
                    <a:pt x="12289" y="1096"/>
                  </a:lnTo>
                  <a:lnTo>
                    <a:pt x="11632" y="779"/>
                  </a:lnTo>
                  <a:lnTo>
                    <a:pt x="10950" y="536"/>
                  </a:lnTo>
                  <a:lnTo>
                    <a:pt x="10561" y="414"/>
                  </a:lnTo>
                  <a:lnTo>
                    <a:pt x="10172" y="293"/>
                  </a:lnTo>
                  <a:lnTo>
                    <a:pt x="9783" y="220"/>
                  </a:lnTo>
                  <a:lnTo>
                    <a:pt x="9369" y="147"/>
                  </a:lnTo>
                  <a:lnTo>
                    <a:pt x="8834" y="74"/>
                  </a:lnTo>
                  <a:lnTo>
                    <a:pt x="8542" y="49"/>
                  </a:lnTo>
                  <a:lnTo>
                    <a:pt x="8274" y="74"/>
                  </a:lnTo>
                  <a:lnTo>
                    <a:pt x="8128" y="2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334"/>
            <p:cNvSpPr/>
            <p:nvPr/>
          </p:nvSpPr>
          <p:spPr>
            <a:xfrm>
              <a:off x="2693230" y="1754510"/>
              <a:ext cx="867906" cy="1207540"/>
            </a:xfrm>
            <a:custGeom>
              <a:avLst/>
              <a:gdLst/>
              <a:ahLst/>
              <a:cxnLst/>
              <a:rect l="0" t="0" r="0" b="0"/>
              <a:pathLst>
                <a:path w="13554" h="18858" extrusionOk="0">
                  <a:moveTo>
                    <a:pt x="7032" y="462"/>
                  </a:moveTo>
                  <a:lnTo>
                    <a:pt x="7300" y="487"/>
                  </a:lnTo>
                  <a:lnTo>
                    <a:pt x="7592" y="511"/>
                  </a:lnTo>
                  <a:lnTo>
                    <a:pt x="7860" y="560"/>
                  </a:lnTo>
                  <a:lnTo>
                    <a:pt x="8127" y="633"/>
                  </a:lnTo>
                  <a:lnTo>
                    <a:pt x="8395" y="706"/>
                  </a:lnTo>
                  <a:lnTo>
                    <a:pt x="8662" y="803"/>
                  </a:lnTo>
                  <a:lnTo>
                    <a:pt x="8906" y="925"/>
                  </a:lnTo>
                  <a:lnTo>
                    <a:pt x="9173" y="1046"/>
                  </a:lnTo>
                  <a:lnTo>
                    <a:pt x="9417" y="1168"/>
                  </a:lnTo>
                  <a:lnTo>
                    <a:pt x="9636" y="1338"/>
                  </a:lnTo>
                  <a:lnTo>
                    <a:pt x="9879" y="1484"/>
                  </a:lnTo>
                  <a:lnTo>
                    <a:pt x="10074" y="1679"/>
                  </a:lnTo>
                  <a:lnTo>
                    <a:pt x="10293" y="1849"/>
                  </a:lnTo>
                  <a:lnTo>
                    <a:pt x="10487" y="2068"/>
                  </a:lnTo>
                  <a:lnTo>
                    <a:pt x="10731" y="2336"/>
                  </a:lnTo>
                  <a:lnTo>
                    <a:pt x="10950" y="2652"/>
                  </a:lnTo>
                  <a:lnTo>
                    <a:pt x="11144" y="2969"/>
                  </a:lnTo>
                  <a:lnTo>
                    <a:pt x="11290" y="3285"/>
                  </a:lnTo>
                  <a:lnTo>
                    <a:pt x="11412" y="3626"/>
                  </a:lnTo>
                  <a:lnTo>
                    <a:pt x="11509" y="3966"/>
                  </a:lnTo>
                  <a:lnTo>
                    <a:pt x="11582" y="4331"/>
                  </a:lnTo>
                  <a:lnTo>
                    <a:pt x="11607" y="4721"/>
                  </a:lnTo>
                  <a:lnTo>
                    <a:pt x="11631" y="5378"/>
                  </a:lnTo>
                  <a:lnTo>
                    <a:pt x="11655" y="6059"/>
                  </a:lnTo>
                  <a:lnTo>
                    <a:pt x="11680" y="6716"/>
                  </a:lnTo>
                  <a:lnTo>
                    <a:pt x="11704" y="7057"/>
                  </a:lnTo>
                  <a:lnTo>
                    <a:pt x="11753" y="7397"/>
                  </a:lnTo>
                  <a:lnTo>
                    <a:pt x="10706" y="7397"/>
                  </a:lnTo>
                  <a:lnTo>
                    <a:pt x="10682" y="6327"/>
                  </a:lnTo>
                  <a:lnTo>
                    <a:pt x="10682" y="5767"/>
                  </a:lnTo>
                  <a:lnTo>
                    <a:pt x="10658" y="5232"/>
                  </a:lnTo>
                  <a:lnTo>
                    <a:pt x="10585" y="4672"/>
                  </a:lnTo>
                  <a:lnTo>
                    <a:pt x="10512" y="4429"/>
                  </a:lnTo>
                  <a:lnTo>
                    <a:pt x="10463" y="4161"/>
                  </a:lnTo>
                  <a:lnTo>
                    <a:pt x="10366" y="3893"/>
                  </a:lnTo>
                  <a:lnTo>
                    <a:pt x="10268" y="3650"/>
                  </a:lnTo>
                  <a:lnTo>
                    <a:pt x="10147" y="3407"/>
                  </a:lnTo>
                  <a:lnTo>
                    <a:pt x="10001" y="3163"/>
                  </a:lnTo>
                  <a:lnTo>
                    <a:pt x="9879" y="2993"/>
                  </a:lnTo>
                  <a:lnTo>
                    <a:pt x="9733" y="2823"/>
                  </a:lnTo>
                  <a:lnTo>
                    <a:pt x="9587" y="2652"/>
                  </a:lnTo>
                  <a:lnTo>
                    <a:pt x="9417" y="2506"/>
                  </a:lnTo>
                  <a:lnTo>
                    <a:pt x="9052" y="2263"/>
                  </a:lnTo>
                  <a:lnTo>
                    <a:pt x="8662" y="2044"/>
                  </a:lnTo>
                  <a:lnTo>
                    <a:pt x="8273" y="1874"/>
                  </a:lnTo>
                  <a:lnTo>
                    <a:pt x="7835" y="1728"/>
                  </a:lnTo>
                  <a:lnTo>
                    <a:pt x="7397" y="1630"/>
                  </a:lnTo>
                  <a:lnTo>
                    <a:pt x="6959" y="1582"/>
                  </a:lnTo>
                  <a:lnTo>
                    <a:pt x="6521" y="1582"/>
                  </a:lnTo>
                  <a:lnTo>
                    <a:pt x="6083" y="1630"/>
                  </a:lnTo>
                  <a:lnTo>
                    <a:pt x="5670" y="1728"/>
                  </a:lnTo>
                  <a:lnTo>
                    <a:pt x="5232" y="1898"/>
                  </a:lnTo>
                  <a:lnTo>
                    <a:pt x="4842" y="2093"/>
                  </a:lnTo>
                  <a:lnTo>
                    <a:pt x="4477" y="2336"/>
                  </a:lnTo>
                  <a:lnTo>
                    <a:pt x="4307" y="2482"/>
                  </a:lnTo>
                  <a:lnTo>
                    <a:pt x="4161" y="2628"/>
                  </a:lnTo>
                  <a:lnTo>
                    <a:pt x="4015" y="2798"/>
                  </a:lnTo>
                  <a:lnTo>
                    <a:pt x="3869" y="2969"/>
                  </a:lnTo>
                  <a:lnTo>
                    <a:pt x="3723" y="3212"/>
                  </a:lnTo>
                  <a:lnTo>
                    <a:pt x="3577" y="3455"/>
                  </a:lnTo>
                  <a:lnTo>
                    <a:pt x="3455" y="3699"/>
                  </a:lnTo>
                  <a:lnTo>
                    <a:pt x="3358" y="3966"/>
                  </a:lnTo>
                  <a:lnTo>
                    <a:pt x="3261" y="4234"/>
                  </a:lnTo>
                  <a:lnTo>
                    <a:pt x="3188" y="4502"/>
                  </a:lnTo>
                  <a:lnTo>
                    <a:pt x="3090" y="5086"/>
                  </a:lnTo>
                  <a:lnTo>
                    <a:pt x="3017" y="5645"/>
                  </a:lnTo>
                  <a:lnTo>
                    <a:pt x="2993" y="6229"/>
                  </a:lnTo>
                  <a:lnTo>
                    <a:pt x="2969" y="6789"/>
                  </a:lnTo>
                  <a:lnTo>
                    <a:pt x="2993" y="7349"/>
                  </a:lnTo>
                  <a:lnTo>
                    <a:pt x="2993" y="7397"/>
                  </a:lnTo>
                  <a:lnTo>
                    <a:pt x="2385" y="7373"/>
                  </a:lnTo>
                  <a:lnTo>
                    <a:pt x="1776" y="7397"/>
                  </a:lnTo>
                  <a:lnTo>
                    <a:pt x="1801" y="7324"/>
                  </a:lnTo>
                  <a:lnTo>
                    <a:pt x="1825" y="7227"/>
                  </a:lnTo>
                  <a:lnTo>
                    <a:pt x="1752" y="6692"/>
                  </a:lnTo>
                  <a:lnTo>
                    <a:pt x="1752" y="6132"/>
                  </a:lnTo>
                  <a:lnTo>
                    <a:pt x="1801" y="5572"/>
                  </a:lnTo>
                  <a:lnTo>
                    <a:pt x="1874" y="5037"/>
                  </a:lnTo>
                  <a:lnTo>
                    <a:pt x="1995" y="4477"/>
                  </a:lnTo>
                  <a:lnTo>
                    <a:pt x="2141" y="3942"/>
                  </a:lnTo>
                  <a:lnTo>
                    <a:pt x="2336" y="3431"/>
                  </a:lnTo>
                  <a:lnTo>
                    <a:pt x="2555" y="2944"/>
                  </a:lnTo>
                  <a:lnTo>
                    <a:pt x="2701" y="2652"/>
                  </a:lnTo>
                  <a:lnTo>
                    <a:pt x="2871" y="2409"/>
                  </a:lnTo>
                  <a:lnTo>
                    <a:pt x="3066" y="2166"/>
                  </a:lnTo>
                  <a:lnTo>
                    <a:pt x="3261" y="1922"/>
                  </a:lnTo>
                  <a:lnTo>
                    <a:pt x="3455" y="1728"/>
                  </a:lnTo>
                  <a:lnTo>
                    <a:pt x="3699" y="1533"/>
                  </a:lnTo>
                  <a:lnTo>
                    <a:pt x="3918" y="1363"/>
                  </a:lnTo>
                  <a:lnTo>
                    <a:pt x="4185" y="1192"/>
                  </a:lnTo>
                  <a:lnTo>
                    <a:pt x="4429" y="1046"/>
                  </a:lnTo>
                  <a:lnTo>
                    <a:pt x="4696" y="925"/>
                  </a:lnTo>
                  <a:lnTo>
                    <a:pt x="4988" y="803"/>
                  </a:lnTo>
                  <a:lnTo>
                    <a:pt x="5280" y="706"/>
                  </a:lnTo>
                  <a:lnTo>
                    <a:pt x="5572" y="633"/>
                  </a:lnTo>
                  <a:lnTo>
                    <a:pt x="5864" y="560"/>
                  </a:lnTo>
                  <a:lnTo>
                    <a:pt x="6156" y="511"/>
                  </a:lnTo>
                  <a:lnTo>
                    <a:pt x="6473" y="487"/>
                  </a:lnTo>
                  <a:lnTo>
                    <a:pt x="6740" y="462"/>
                  </a:lnTo>
                  <a:close/>
                  <a:moveTo>
                    <a:pt x="6838" y="2020"/>
                  </a:moveTo>
                  <a:lnTo>
                    <a:pt x="7251" y="2044"/>
                  </a:lnTo>
                  <a:lnTo>
                    <a:pt x="7665" y="2117"/>
                  </a:lnTo>
                  <a:lnTo>
                    <a:pt x="8054" y="2239"/>
                  </a:lnTo>
                  <a:lnTo>
                    <a:pt x="8443" y="2409"/>
                  </a:lnTo>
                  <a:lnTo>
                    <a:pt x="8808" y="2628"/>
                  </a:lnTo>
                  <a:lnTo>
                    <a:pt x="9149" y="2871"/>
                  </a:lnTo>
                  <a:lnTo>
                    <a:pt x="9441" y="3163"/>
                  </a:lnTo>
                  <a:lnTo>
                    <a:pt x="9587" y="3334"/>
                  </a:lnTo>
                  <a:lnTo>
                    <a:pt x="9709" y="3504"/>
                  </a:lnTo>
                  <a:lnTo>
                    <a:pt x="9830" y="3723"/>
                  </a:lnTo>
                  <a:lnTo>
                    <a:pt x="9928" y="3942"/>
                  </a:lnTo>
                  <a:lnTo>
                    <a:pt x="10025" y="4161"/>
                  </a:lnTo>
                  <a:lnTo>
                    <a:pt x="10098" y="4404"/>
                  </a:lnTo>
                  <a:lnTo>
                    <a:pt x="10195" y="4891"/>
                  </a:lnTo>
                  <a:lnTo>
                    <a:pt x="10244" y="5402"/>
                  </a:lnTo>
                  <a:lnTo>
                    <a:pt x="10268" y="5913"/>
                  </a:lnTo>
                  <a:lnTo>
                    <a:pt x="10268" y="6424"/>
                  </a:lnTo>
                  <a:lnTo>
                    <a:pt x="10268" y="7422"/>
                  </a:lnTo>
                  <a:lnTo>
                    <a:pt x="6862" y="7422"/>
                  </a:lnTo>
                  <a:lnTo>
                    <a:pt x="5402" y="7397"/>
                  </a:lnTo>
                  <a:lnTo>
                    <a:pt x="3309" y="7397"/>
                  </a:lnTo>
                  <a:lnTo>
                    <a:pt x="3382" y="6911"/>
                  </a:lnTo>
                  <a:lnTo>
                    <a:pt x="3455" y="6400"/>
                  </a:lnTo>
                  <a:lnTo>
                    <a:pt x="3528" y="5426"/>
                  </a:lnTo>
                  <a:lnTo>
                    <a:pt x="3577" y="4940"/>
                  </a:lnTo>
                  <a:lnTo>
                    <a:pt x="3674" y="4453"/>
                  </a:lnTo>
                  <a:lnTo>
                    <a:pt x="3747" y="4234"/>
                  </a:lnTo>
                  <a:lnTo>
                    <a:pt x="3820" y="3991"/>
                  </a:lnTo>
                  <a:lnTo>
                    <a:pt x="3918" y="3747"/>
                  </a:lnTo>
                  <a:lnTo>
                    <a:pt x="4039" y="3528"/>
                  </a:lnTo>
                  <a:lnTo>
                    <a:pt x="4137" y="3334"/>
                  </a:lnTo>
                  <a:lnTo>
                    <a:pt x="4258" y="3163"/>
                  </a:lnTo>
                  <a:lnTo>
                    <a:pt x="4404" y="3017"/>
                  </a:lnTo>
                  <a:lnTo>
                    <a:pt x="4550" y="2871"/>
                  </a:lnTo>
                  <a:lnTo>
                    <a:pt x="4696" y="2725"/>
                  </a:lnTo>
                  <a:lnTo>
                    <a:pt x="4867" y="2604"/>
                  </a:lnTo>
                  <a:lnTo>
                    <a:pt x="5232" y="2385"/>
                  </a:lnTo>
                  <a:lnTo>
                    <a:pt x="5597" y="2214"/>
                  </a:lnTo>
                  <a:lnTo>
                    <a:pt x="6010" y="2093"/>
                  </a:lnTo>
                  <a:lnTo>
                    <a:pt x="6424" y="2044"/>
                  </a:lnTo>
                  <a:lnTo>
                    <a:pt x="6838" y="2020"/>
                  </a:lnTo>
                  <a:close/>
                  <a:moveTo>
                    <a:pt x="6984" y="11388"/>
                  </a:moveTo>
                  <a:lnTo>
                    <a:pt x="6497" y="11631"/>
                  </a:lnTo>
                  <a:lnTo>
                    <a:pt x="6302" y="11728"/>
                  </a:lnTo>
                  <a:lnTo>
                    <a:pt x="6083" y="11826"/>
                  </a:lnTo>
                  <a:lnTo>
                    <a:pt x="6083" y="11826"/>
                  </a:lnTo>
                  <a:lnTo>
                    <a:pt x="6132" y="11704"/>
                  </a:lnTo>
                  <a:lnTo>
                    <a:pt x="6205" y="11607"/>
                  </a:lnTo>
                  <a:lnTo>
                    <a:pt x="6302" y="11534"/>
                  </a:lnTo>
                  <a:lnTo>
                    <a:pt x="6400" y="11485"/>
                  </a:lnTo>
                  <a:lnTo>
                    <a:pt x="6497" y="11436"/>
                  </a:lnTo>
                  <a:lnTo>
                    <a:pt x="6740" y="11388"/>
                  </a:lnTo>
                  <a:close/>
                  <a:moveTo>
                    <a:pt x="7762" y="11899"/>
                  </a:moveTo>
                  <a:lnTo>
                    <a:pt x="7811" y="12045"/>
                  </a:lnTo>
                  <a:lnTo>
                    <a:pt x="7835" y="12191"/>
                  </a:lnTo>
                  <a:lnTo>
                    <a:pt x="7835" y="12191"/>
                  </a:lnTo>
                  <a:lnTo>
                    <a:pt x="7787" y="12166"/>
                  </a:lnTo>
                  <a:lnTo>
                    <a:pt x="7738" y="12142"/>
                  </a:lnTo>
                  <a:lnTo>
                    <a:pt x="7592" y="12166"/>
                  </a:lnTo>
                  <a:lnTo>
                    <a:pt x="7470" y="12191"/>
                  </a:lnTo>
                  <a:lnTo>
                    <a:pt x="7470" y="12191"/>
                  </a:lnTo>
                  <a:lnTo>
                    <a:pt x="7616" y="12093"/>
                  </a:lnTo>
                  <a:lnTo>
                    <a:pt x="7714" y="11996"/>
                  </a:lnTo>
                  <a:lnTo>
                    <a:pt x="7762" y="11899"/>
                  </a:lnTo>
                  <a:close/>
                  <a:moveTo>
                    <a:pt x="7422" y="11534"/>
                  </a:moveTo>
                  <a:lnTo>
                    <a:pt x="7519" y="11582"/>
                  </a:lnTo>
                  <a:lnTo>
                    <a:pt x="7592" y="11680"/>
                  </a:lnTo>
                  <a:lnTo>
                    <a:pt x="7543" y="11680"/>
                  </a:lnTo>
                  <a:lnTo>
                    <a:pt x="7251" y="11826"/>
                  </a:lnTo>
                  <a:lnTo>
                    <a:pt x="6935" y="11947"/>
                  </a:lnTo>
                  <a:lnTo>
                    <a:pt x="6351" y="12239"/>
                  </a:lnTo>
                  <a:lnTo>
                    <a:pt x="6132" y="12337"/>
                  </a:lnTo>
                  <a:lnTo>
                    <a:pt x="5986" y="12410"/>
                  </a:lnTo>
                  <a:lnTo>
                    <a:pt x="5864" y="12507"/>
                  </a:lnTo>
                  <a:lnTo>
                    <a:pt x="5864" y="12507"/>
                  </a:lnTo>
                  <a:lnTo>
                    <a:pt x="5889" y="12337"/>
                  </a:lnTo>
                  <a:lnTo>
                    <a:pt x="5913" y="12191"/>
                  </a:lnTo>
                  <a:lnTo>
                    <a:pt x="6059" y="12191"/>
                  </a:lnTo>
                  <a:lnTo>
                    <a:pt x="6205" y="12142"/>
                  </a:lnTo>
                  <a:lnTo>
                    <a:pt x="6473" y="12020"/>
                  </a:lnTo>
                  <a:lnTo>
                    <a:pt x="6911" y="11801"/>
                  </a:lnTo>
                  <a:lnTo>
                    <a:pt x="7349" y="11582"/>
                  </a:lnTo>
                  <a:lnTo>
                    <a:pt x="7422" y="11534"/>
                  </a:lnTo>
                  <a:close/>
                  <a:moveTo>
                    <a:pt x="5864" y="12653"/>
                  </a:moveTo>
                  <a:lnTo>
                    <a:pt x="5937" y="12702"/>
                  </a:lnTo>
                  <a:lnTo>
                    <a:pt x="6059" y="12726"/>
                  </a:lnTo>
                  <a:lnTo>
                    <a:pt x="6205" y="12702"/>
                  </a:lnTo>
                  <a:lnTo>
                    <a:pt x="6327" y="12653"/>
                  </a:lnTo>
                  <a:lnTo>
                    <a:pt x="6132" y="12799"/>
                  </a:lnTo>
                  <a:lnTo>
                    <a:pt x="6059" y="12872"/>
                  </a:lnTo>
                  <a:lnTo>
                    <a:pt x="5986" y="12969"/>
                  </a:lnTo>
                  <a:lnTo>
                    <a:pt x="5986" y="12994"/>
                  </a:lnTo>
                  <a:lnTo>
                    <a:pt x="5937" y="12945"/>
                  </a:lnTo>
                  <a:lnTo>
                    <a:pt x="5889" y="12872"/>
                  </a:lnTo>
                  <a:lnTo>
                    <a:pt x="5864" y="12799"/>
                  </a:lnTo>
                  <a:lnTo>
                    <a:pt x="5864" y="12677"/>
                  </a:lnTo>
                  <a:lnTo>
                    <a:pt x="5864" y="12653"/>
                  </a:lnTo>
                  <a:close/>
                  <a:moveTo>
                    <a:pt x="7811" y="12458"/>
                  </a:moveTo>
                  <a:lnTo>
                    <a:pt x="7738" y="12629"/>
                  </a:lnTo>
                  <a:lnTo>
                    <a:pt x="7641" y="12799"/>
                  </a:lnTo>
                  <a:lnTo>
                    <a:pt x="7623" y="12828"/>
                  </a:lnTo>
                  <a:lnTo>
                    <a:pt x="7623" y="12828"/>
                  </a:lnTo>
                  <a:lnTo>
                    <a:pt x="7641" y="12775"/>
                  </a:lnTo>
                  <a:lnTo>
                    <a:pt x="7641" y="12726"/>
                  </a:lnTo>
                  <a:lnTo>
                    <a:pt x="7592" y="12677"/>
                  </a:lnTo>
                  <a:lnTo>
                    <a:pt x="7519" y="12653"/>
                  </a:lnTo>
                  <a:lnTo>
                    <a:pt x="7446" y="12653"/>
                  </a:lnTo>
                  <a:lnTo>
                    <a:pt x="7349" y="12677"/>
                  </a:lnTo>
                  <a:lnTo>
                    <a:pt x="7178" y="12726"/>
                  </a:lnTo>
                  <a:lnTo>
                    <a:pt x="6862" y="12921"/>
                  </a:lnTo>
                  <a:lnTo>
                    <a:pt x="6521" y="13140"/>
                  </a:lnTo>
                  <a:lnTo>
                    <a:pt x="6351" y="13237"/>
                  </a:lnTo>
                  <a:lnTo>
                    <a:pt x="6327" y="13213"/>
                  </a:lnTo>
                  <a:lnTo>
                    <a:pt x="6059" y="13067"/>
                  </a:lnTo>
                  <a:lnTo>
                    <a:pt x="6229" y="13067"/>
                  </a:lnTo>
                  <a:lnTo>
                    <a:pt x="6375" y="13018"/>
                  </a:lnTo>
                  <a:lnTo>
                    <a:pt x="6546" y="12969"/>
                  </a:lnTo>
                  <a:lnTo>
                    <a:pt x="6692" y="12896"/>
                  </a:lnTo>
                  <a:lnTo>
                    <a:pt x="6959" y="12775"/>
                  </a:lnTo>
                  <a:lnTo>
                    <a:pt x="7227" y="12677"/>
                  </a:lnTo>
                  <a:lnTo>
                    <a:pt x="7762" y="12483"/>
                  </a:lnTo>
                  <a:lnTo>
                    <a:pt x="7811" y="12458"/>
                  </a:lnTo>
                  <a:close/>
                  <a:moveTo>
                    <a:pt x="7602" y="12862"/>
                  </a:moveTo>
                  <a:lnTo>
                    <a:pt x="7446" y="13115"/>
                  </a:lnTo>
                  <a:lnTo>
                    <a:pt x="7397" y="13115"/>
                  </a:lnTo>
                  <a:lnTo>
                    <a:pt x="7349" y="13140"/>
                  </a:lnTo>
                  <a:lnTo>
                    <a:pt x="7300" y="13164"/>
                  </a:lnTo>
                  <a:lnTo>
                    <a:pt x="7276" y="13213"/>
                  </a:lnTo>
                  <a:lnTo>
                    <a:pt x="7276" y="13261"/>
                  </a:lnTo>
                  <a:lnTo>
                    <a:pt x="7227" y="13237"/>
                  </a:lnTo>
                  <a:lnTo>
                    <a:pt x="7057" y="13237"/>
                  </a:lnTo>
                  <a:lnTo>
                    <a:pt x="6959" y="13286"/>
                  </a:lnTo>
                  <a:lnTo>
                    <a:pt x="6765" y="13383"/>
                  </a:lnTo>
                  <a:lnTo>
                    <a:pt x="6546" y="13505"/>
                  </a:lnTo>
                  <a:lnTo>
                    <a:pt x="6327" y="13602"/>
                  </a:lnTo>
                  <a:lnTo>
                    <a:pt x="6302" y="13407"/>
                  </a:lnTo>
                  <a:lnTo>
                    <a:pt x="6448" y="13407"/>
                  </a:lnTo>
                  <a:lnTo>
                    <a:pt x="6594" y="13383"/>
                  </a:lnTo>
                  <a:lnTo>
                    <a:pt x="6740" y="13334"/>
                  </a:lnTo>
                  <a:lnTo>
                    <a:pt x="6862" y="13261"/>
                  </a:lnTo>
                  <a:lnTo>
                    <a:pt x="7276" y="13091"/>
                  </a:lnTo>
                  <a:lnTo>
                    <a:pt x="7470" y="12994"/>
                  </a:lnTo>
                  <a:lnTo>
                    <a:pt x="7543" y="12921"/>
                  </a:lnTo>
                  <a:lnTo>
                    <a:pt x="7602" y="12862"/>
                  </a:lnTo>
                  <a:close/>
                  <a:moveTo>
                    <a:pt x="7276" y="13529"/>
                  </a:moveTo>
                  <a:lnTo>
                    <a:pt x="7276" y="13797"/>
                  </a:lnTo>
                  <a:lnTo>
                    <a:pt x="7203" y="13772"/>
                  </a:lnTo>
                  <a:lnTo>
                    <a:pt x="7130" y="13797"/>
                  </a:lnTo>
                  <a:lnTo>
                    <a:pt x="6959" y="13845"/>
                  </a:lnTo>
                  <a:lnTo>
                    <a:pt x="6667" y="13991"/>
                  </a:lnTo>
                  <a:lnTo>
                    <a:pt x="6473" y="14113"/>
                  </a:lnTo>
                  <a:lnTo>
                    <a:pt x="6302" y="14259"/>
                  </a:lnTo>
                  <a:lnTo>
                    <a:pt x="6327" y="13870"/>
                  </a:lnTo>
                  <a:lnTo>
                    <a:pt x="6570" y="13870"/>
                  </a:lnTo>
                  <a:lnTo>
                    <a:pt x="6692" y="13821"/>
                  </a:lnTo>
                  <a:lnTo>
                    <a:pt x="6789" y="13772"/>
                  </a:lnTo>
                  <a:lnTo>
                    <a:pt x="7032" y="13675"/>
                  </a:lnTo>
                  <a:lnTo>
                    <a:pt x="7154" y="13602"/>
                  </a:lnTo>
                  <a:lnTo>
                    <a:pt x="7276" y="13529"/>
                  </a:lnTo>
                  <a:close/>
                  <a:moveTo>
                    <a:pt x="7276" y="14819"/>
                  </a:moveTo>
                  <a:lnTo>
                    <a:pt x="7276" y="14989"/>
                  </a:lnTo>
                  <a:lnTo>
                    <a:pt x="6889" y="15012"/>
                  </a:lnTo>
                  <a:lnTo>
                    <a:pt x="6889" y="15012"/>
                  </a:lnTo>
                  <a:lnTo>
                    <a:pt x="7081" y="14916"/>
                  </a:lnTo>
                  <a:lnTo>
                    <a:pt x="7276" y="14819"/>
                  </a:lnTo>
                  <a:close/>
                  <a:moveTo>
                    <a:pt x="7300" y="14089"/>
                  </a:moveTo>
                  <a:lnTo>
                    <a:pt x="7300" y="14162"/>
                  </a:lnTo>
                  <a:lnTo>
                    <a:pt x="7300" y="14210"/>
                  </a:lnTo>
                  <a:lnTo>
                    <a:pt x="7227" y="14186"/>
                  </a:lnTo>
                  <a:lnTo>
                    <a:pt x="7154" y="14210"/>
                  </a:lnTo>
                  <a:lnTo>
                    <a:pt x="6911" y="14332"/>
                  </a:lnTo>
                  <a:lnTo>
                    <a:pt x="6692" y="14502"/>
                  </a:lnTo>
                  <a:lnTo>
                    <a:pt x="6594" y="14575"/>
                  </a:lnTo>
                  <a:lnTo>
                    <a:pt x="6497" y="14673"/>
                  </a:lnTo>
                  <a:lnTo>
                    <a:pt x="6400" y="14770"/>
                  </a:lnTo>
                  <a:lnTo>
                    <a:pt x="6278" y="14843"/>
                  </a:lnTo>
                  <a:lnTo>
                    <a:pt x="6278" y="14867"/>
                  </a:lnTo>
                  <a:lnTo>
                    <a:pt x="6278" y="14892"/>
                  </a:lnTo>
                  <a:lnTo>
                    <a:pt x="6302" y="14892"/>
                  </a:lnTo>
                  <a:lnTo>
                    <a:pt x="6546" y="14867"/>
                  </a:lnTo>
                  <a:lnTo>
                    <a:pt x="6667" y="14843"/>
                  </a:lnTo>
                  <a:lnTo>
                    <a:pt x="6789" y="14794"/>
                  </a:lnTo>
                  <a:lnTo>
                    <a:pt x="7300" y="14527"/>
                  </a:lnTo>
                  <a:lnTo>
                    <a:pt x="7300" y="14551"/>
                  </a:lnTo>
                  <a:lnTo>
                    <a:pt x="7276" y="14551"/>
                  </a:lnTo>
                  <a:lnTo>
                    <a:pt x="7130" y="14624"/>
                  </a:lnTo>
                  <a:lnTo>
                    <a:pt x="7032" y="14697"/>
                  </a:lnTo>
                  <a:lnTo>
                    <a:pt x="6813" y="14867"/>
                  </a:lnTo>
                  <a:lnTo>
                    <a:pt x="6789" y="14916"/>
                  </a:lnTo>
                  <a:lnTo>
                    <a:pt x="6789" y="14965"/>
                  </a:lnTo>
                  <a:lnTo>
                    <a:pt x="6813" y="14989"/>
                  </a:lnTo>
                  <a:lnTo>
                    <a:pt x="6838" y="15013"/>
                  </a:lnTo>
                  <a:lnTo>
                    <a:pt x="6229" y="15013"/>
                  </a:lnTo>
                  <a:lnTo>
                    <a:pt x="6254" y="14746"/>
                  </a:lnTo>
                  <a:lnTo>
                    <a:pt x="6278" y="14502"/>
                  </a:lnTo>
                  <a:lnTo>
                    <a:pt x="6400" y="14478"/>
                  </a:lnTo>
                  <a:lnTo>
                    <a:pt x="6521" y="14454"/>
                  </a:lnTo>
                  <a:lnTo>
                    <a:pt x="6765" y="14332"/>
                  </a:lnTo>
                  <a:lnTo>
                    <a:pt x="7130" y="14186"/>
                  </a:lnTo>
                  <a:lnTo>
                    <a:pt x="7300" y="14089"/>
                  </a:lnTo>
                  <a:close/>
                  <a:moveTo>
                    <a:pt x="6838" y="10925"/>
                  </a:moveTo>
                  <a:lnTo>
                    <a:pt x="6594" y="10950"/>
                  </a:lnTo>
                  <a:lnTo>
                    <a:pt x="6351" y="11023"/>
                  </a:lnTo>
                  <a:lnTo>
                    <a:pt x="6132" y="11144"/>
                  </a:lnTo>
                  <a:lnTo>
                    <a:pt x="5913" y="11290"/>
                  </a:lnTo>
                  <a:lnTo>
                    <a:pt x="5791" y="11436"/>
                  </a:lnTo>
                  <a:lnTo>
                    <a:pt x="5670" y="11607"/>
                  </a:lnTo>
                  <a:lnTo>
                    <a:pt x="5597" y="11801"/>
                  </a:lnTo>
                  <a:lnTo>
                    <a:pt x="5524" y="11996"/>
                  </a:lnTo>
                  <a:lnTo>
                    <a:pt x="5475" y="12191"/>
                  </a:lnTo>
                  <a:lnTo>
                    <a:pt x="5426" y="12410"/>
                  </a:lnTo>
                  <a:lnTo>
                    <a:pt x="5426" y="12604"/>
                  </a:lnTo>
                  <a:lnTo>
                    <a:pt x="5451" y="12799"/>
                  </a:lnTo>
                  <a:lnTo>
                    <a:pt x="5475" y="12921"/>
                  </a:lnTo>
                  <a:lnTo>
                    <a:pt x="5499" y="13042"/>
                  </a:lnTo>
                  <a:lnTo>
                    <a:pt x="5572" y="13140"/>
                  </a:lnTo>
                  <a:lnTo>
                    <a:pt x="5645" y="13237"/>
                  </a:lnTo>
                  <a:lnTo>
                    <a:pt x="5718" y="13334"/>
                  </a:lnTo>
                  <a:lnTo>
                    <a:pt x="5816" y="13383"/>
                  </a:lnTo>
                  <a:lnTo>
                    <a:pt x="5889" y="13456"/>
                  </a:lnTo>
                  <a:lnTo>
                    <a:pt x="6010" y="13480"/>
                  </a:lnTo>
                  <a:lnTo>
                    <a:pt x="5962" y="13675"/>
                  </a:lnTo>
                  <a:lnTo>
                    <a:pt x="5937" y="13894"/>
                  </a:lnTo>
                  <a:lnTo>
                    <a:pt x="5913" y="14332"/>
                  </a:lnTo>
                  <a:lnTo>
                    <a:pt x="5816" y="14794"/>
                  </a:lnTo>
                  <a:lnTo>
                    <a:pt x="5816" y="15038"/>
                  </a:lnTo>
                  <a:lnTo>
                    <a:pt x="5816" y="15159"/>
                  </a:lnTo>
                  <a:lnTo>
                    <a:pt x="5840" y="15281"/>
                  </a:lnTo>
                  <a:lnTo>
                    <a:pt x="5889" y="15330"/>
                  </a:lnTo>
                  <a:lnTo>
                    <a:pt x="5962" y="15378"/>
                  </a:lnTo>
                  <a:lnTo>
                    <a:pt x="6035" y="15403"/>
                  </a:lnTo>
                  <a:lnTo>
                    <a:pt x="6108" y="15378"/>
                  </a:lnTo>
                  <a:lnTo>
                    <a:pt x="6254" y="15403"/>
                  </a:lnTo>
                  <a:lnTo>
                    <a:pt x="6424" y="15427"/>
                  </a:lnTo>
                  <a:lnTo>
                    <a:pt x="6789" y="15427"/>
                  </a:lnTo>
                  <a:lnTo>
                    <a:pt x="7130" y="15403"/>
                  </a:lnTo>
                  <a:lnTo>
                    <a:pt x="7470" y="15378"/>
                  </a:lnTo>
                  <a:lnTo>
                    <a:pt x="7543" y="15354"/>
                  </a:lnTo>
                  <a:lnTo>
                    <a:pt x="7592" y="15330"/>
                  </a:lnTo>
                  <a:lnTo>
                    <a:pt x="7616" y="15281"/>
                  </a:lnTo>
                  <a:lnTo>
                    <a:pt x="7665" y="15232"/>
                  </a:lnTo>
                  <a:lnTo>
                    <a:pt x="7665" y="15159"/>
                  </a:lnTo>
                  <a:lnTo>
                    <a:pt x="7665" y="15111"/>
                  </a:lnTo>
                  <a:lnTo>
                    <a:pt x="7689" y="14308"/>
                  </a:lnTo>
                  <a:lnTo>
                    <a:pt x="7689" y="13894"/>
                  </a:lnTo>
                  <a:lnTo>
                    <a:pt x="7665" y="13699"/>
                  </a:lnTo>
                  <a:lnTo>
                    <a:pt x="7616" y="13505"/>
                  </a:lnTo>
                  <a:lnTo>
                    <a:pt x="7714" y="13456"/>
                  </a:lnTo>
                  <a:lnTo>
                    <a:pt x="7787" y="13407"/>
                  </a:lnTo>
                  <a:lnTo>
                    <a:pt x="7932" y="13164"/>
                  </a:lnTo>
                  <a:lnTo>
                    <a:pt x="8103" y="12896"/>
                  </a:lnTo>
                  <a:lnTo>
                    <a:pt x="8224" y="12629"/>
                  </a:lnTo>
                  <a:lnTo>
                    <a:pt x="8249" y="12483"/>
                  </a:lnTo>
                  <a:lnTo>
                    <a:pt x="8273" y="12337"/>
                  </a:lnTo>
                  <a:lnTo>
                    <a:pt x="8273" y="12191"/>
                  </a:lnTo>
                  <a:lnTo>
                    <a:pt x="8249" y="12020"/>
                  </a:lnTo>
                  <a:lnTo>
                    <a:pt x="8224" y="11874"/>
                  </a:lnTo>
                  <a:lnTo>
                    <a:pt x="8151" y="11728"/>
                  </a:lnTo>
                  <a:lnTo>
                    <a:pt x="8103" y="11607"/>
                  </a:lnTo>
                  <a:lnTo>
                    <a:pt x="8005" y="11485"/>
                  </a:lnTo>
                  <a:lnTo>
                    <a:pt x="7908" y="11363"/>
                  </a:lnTo>
                  <a:lnTo>
                    <a:pt x="7787" y="11242"/>
                  </a:lnTo>
                  <a:lnTo>
                    <a:pt x="7592" y="11120"/>
                  </a:lnTo>
                  <a:lnTo>
                    <a:pt x="7349" y="10998"/>
                  </a:lnTo>
                  <a:lnTo>
                    <a:pt x="7105" y="10950"/>
                  </a:lnTo>
                  <a:lnTo>
                    <a:pt x="6838" y="10925"/>
                  </a:lnTo>
                  <a:close/>
                  <a:moveTo>
                    <a:pt x="12726" y="7811"/>
                  </a:moveTo>
                  <a:lnTo>
                    <a:pt x="12872" y="7860"/>
                  </a:lnTo>
                  <a:lnTo>
                    <a:pt x="12921" y="7884"/>
                  </a:lnTo>
                  <a:lnTo>
                    <a:pt x="12969" y="7933"/>
                  </a:lnTo>
                  <a:lnTo>
                    <a:pt x="12994" y="7981"/>
                  </a:lnTo>
                  <a:lnTo>
                    <a:pt x="13018" y="8078"/>
                  </a:lnTo>
                  <a:lnTo>
                    <a:pt x="13018" y="8103"/>
                  </a:lnTo>
                  <a:lnTo>
                    <a:pt x="12069" y="8103"/>
                  </a:lnTo>
                  <a:lnTo>
                    <a:pt x="11607" y="8151"/>
                  </a:lnTo>
                  <a:lnTo>
                    <a:pt x="11144" y="8200"/>
                  </a:lnTo>
                  <a:lnTo>
                    <a:pt x="10390" y="8200"/>
                  </a:lnTo>
                  <a:lnTo>
                    <a:pt x="10195" y="8224"/>
                  </a:lnTo>
                  <a:lnTo>
                    <a:pt x="10025" y="8273"/>
                  </a:lnTo>
                  <a:lnTo>
                    <a:pt x="9879" y="8346"/>
                  </a:lnTo>
                  <a:lnTo>
                    <a:pt x="9806" y="8395"/>
                  </a:lnTo>
                  <a:lnTo>
                    <a:pt x="9782" y="8443"/>
                  </a:lnTo>
                  <a:lnTo>
                    <a:pt x="9782" y="8492"/>
                  </a:lnTo>
                  <a:lnTo>
                    <a:pt x="9806" y="8541"/>
                  </a:lnTo>
                  <a:lnTo>
                    <a:pt x="9903" y="8589"/>
                  </a:lnTo>
                  <a:lnTo>
                    <a:pt x="11193" y="8589"/>
                  </a:lnTo>
                  <a:lnTo>
                    <a:pt x="11655" y="8565"/>
                  </a:lnTo>
                  <a:lnTo>
                    <a:pt x="12118" y="8589"/>
                  </a:lnTo>
                  <a:lnTo>
                    <a:pt x="12580" y="8589"/>
                  </a:lnTo>
                  <a:lnTo>
                    <a:pt x="12799" y="8565"/>
                  </a:lnTo>
                  <a:lnTo>
                    <a:pt x="13042" y="8541"/>
                  </a:lnTo>
                  <a:lnTo>
                    <a:pt x="13042" y="8735"/>
                  </a:lnTo>
                  <a:lnTo>
                    <a:pt x="13042" y="8979"/>
                  </a:lnTo>
                  <a:lnTo>
                    <a:pt x="12264" y="8979"/>
                  </a:lnTo>
                  <a:lnTo>
                    <a:pt x="11485" y="9003"/>
                  </a:lnTo>
                  <a:lnTo>
                    <a:pt x="11096" y="9027"/>
                  </a:lnTo>
                  <a:lnTo>
                    <a:pt x="10706" y="9052"/>
                  </a:lnTo>
                  <a:lnTo>
                    <a:pt x="10341" y="9125"/>
                  </a:lnTo>
                  <a:lnTo>
                    <a:pt x="10147" y="9173"/>
                  </a:lnTo>
                  <a:lnTo>
                    <a:pt x="9976" y="9246"/>
                  </a:lnTo>
                  <a:lnTo>
                    <a:pt x="9952" y="9295"/>
                  </a:lnTo>
                  <a:lnTo>
                    <a:pt x="9928" y="9344"/>
                  </a:lnTo>
                  <a:lnTo>
                    <a:pt x="9952" y="9392"/>
                  </a:lnTo>
                  <a:lnTo>
                    <a:pt x="10001" y="9417"/>
                  </a:lnTo>
                  <a:lnTo>
                    <a:pt x="10171" y="9441"/>
                  </a:lnTo>
                  <a:lnTo>
                    <a:pt x="10731" y="9441"/>
                  </a:lnTo>
                  <a:lnTo>
                    <a:pt x="11485" y="9368"/>
                  </a:lnTo>
                  <a:lnTo>
                    <a:pt x="12264" y="9368"/>
                  </a:lnTo>
                  <a:lnTo>
                    <a:pt x="13042" y="9344"/>
                  </a:lnTo>
                  <a:lnTo>
                    <a:pt x="13067" y="9733"/>
                  </a:lnTo>
                  <a:lnTo>
                    <a:pt x="12994" y="9684"/>
                  </a:lnTo>
                  <a:lnTo>
                    <a:pt x="12921" y="9660"/>
                  </a:lnTo>
                  <a:lnTo>
                    <a:pt x="12118" y="9709"/>
                  </a:lnTo>
                  <a:lnTo>
                    <a:pt x="11290" y="9757"/>
                  </a:lnTo>
                  <a:lnTo>
                    <a:pt x="10950" y="9782"/>
                  </a:lnTo>
                  <a:lnTo>
                    <a:pt x="10366" y="9782"/>
                  </a:lnTo>
                  <a:lnTo>
                    <a:pt x="10195" y="9830"/>
                  </a:lnTo>
                  <a:lnTo>
                    <a:pt x="10001" y="9879"/>
                  </a:lnTo>
                  <a:lnTo>
                    <a:pt x="9855" y="9952"/>
                  </a:lnTo>
                  <a:lnTo>
                    <a:pt x="9830" y="9976"/>
                  </a:lnTo>
                  <a:lnTo>
                    <a:pt x="9830" y="10001"/>
                  </a:lnTo>
                  <a:lnTo>
                    <a:pt x="9830" y="10049"/>
                  </a:lnTo>
                  <a:lnTo>
                    <a:pt x="9855" y="10074"/>
                  </a:lnTo>
                  <a:lnTo>
                    <a:pt x="10001" y="10147"/>
                  </a:lnTo>
                  <a:lnTo>
                    <a:pt x="10171" y="10195"/>
                  </a:lnTo>
                  <a:lnTo>
                    <a:pt x="10366" y="10220"/>
                  </a:lnTo>
                  <a:lnTo>
                    <a:pt x="10560" y="10220"/>
                  </a:lnTo>
                  <a:lnTo>
                    <a:pt x="10950" y="10195"/>
                  </a:lnTo>
                  <a:lnTo>
                    <a:pt x="11290" y="10171"/>
                  </a:lnTo>
                  <a:lnTo>
                    <a:pt x="12118" y="10122"/>
                  </a:lnTo>
                  <a:lnTo>
                    <a:pt x="12921" y="10098"/>
                  </a:lnTo>
                  <a:lnTo>
                    <a:pt x="13018" y="10074"/>
                  </a:lnTo>
                  <a:lnTo>
                    <a:pt x="13091" y="10001"/>
                  </a:lnTo>
                  <a:lnTo>
                    <a:pt x="13091" y="10390"/>
                  </a:lnTo>
                  <a:lnTo>
                    <a:pt x="13091" y="10633"/>
                  </a:lnTo>
                  <a:lnTo>
                    <a:pt x="12921" y="10609"/>
                  </a:lnTo>
                  <a:lnTo>
                    <a:pt x="12775" y="10585"/>
                  </a:lnTo>
                  <a:lnTo>
                    <a:pt x="12410" y="10585"/>
                  </a:lnTo>
                  <a:lnTo>
                    <a:pt x="12069" y="10609"/>
                  </a:lnTo>
                  <a:lnTo>
                    <a:pt x="11728" y="10609"/>
                  </a:lnTo>
                  <a:lnTo>
                    <a:pt x="11266" y="10585"/>
                  </a:lnTo>
                  <a:lnTo>
                    <a:pt x="10779" y="10560"/>
                  </a:lnTo>
                  <a:lnTo>
                    <a:pt x="10536" y="10585"/>
                  </a:lnTo>
                  <a:lnTo>
                    <a:pt x="10317" y="10633"/>
                  </a:lnTo>
                  <a:lnTo>
                    <a:pt x="10098" y="10706"/>
                  </a:lnTo>
                  <a:lnTo>
                    <a:pt x="9903" y="10828"/>
                  </a:lnTo>
                  <a:lnTo>
                    <a:pt x="9903" y="10852"/>
                  </a:lnTo>
                  <a:lnTo>
                    <a:pt x="9928" y="10877"/>
                  </a:lnTo>
                  <a:lnTo>
                    <a:pt x="10147" y="10950"/>
                  </a:lnTo>
                  <a:lnTo>
                    <a:pt x="10390" y="10974"/>
                  </a:lnTo>
                  <a:lnTo>
                    <a:pt x="10901" y="10998"/>
                  </a:lnTo>
                  <a:lnTo>
                    <a:pt x="11899" y="10998"/>
                  </a:lnTo>
                  <a:lnTo>
                    <a:pt x="12483" y="11047"/>
                  </a:lnTo>
                  <a:lnTo>
                    <a:pt x="12799" y="11047"/>
                  </a:lnTo>
                  <a:lnTo>
                    <a:pt x="13091" y="10998"/>
                  </a:lnTo>
                  <a:lnTo>
                    <a:pt x="13067" y="11363"/>
                  </a:lnTo>
                  <a:lnTo>
                    <a:pt x="12239" y="11388"/>
                  </a:lnTo>
                  <a:lnTo>
                    <a:pt x="11412" y="11461"/>
                  </a:lnTo>
                  <a:lnTo>
                    <a:pt x="11071" y="11485"/>
                  </a:lnTo>
                  <a:lnTo>
                    <a:pt x="10682" y="11509"/>
                  </a:lnTo>
                  <a:lnTo>
                    <a:pt x="10487" y="11534"/>
                  </a:lnTo>
                  <a:lnTo>
                    <a:pt x="10293" y="11558"/>
                  </a:lnTo>
                  <a:lnTo>
                    <a:pt x="10122" y="11607"/>
                  </a:lnTo>
                  <a:lnTo>
                    <a:pt x="9976" y="11680"/>
                  </a:lnTo>
                  <a:lnTo>
                    <a:pt x="9952" y="11704"/>
                  </a:lnTo>
                  <a:lnTo>
                    <a:pt x="9952" y="11728"/>
                  </a:lnTo>
                  <a:lnTo>
                    <a:pt x="9952" y="11753"/>
                  </a:lnTo>
                  <a:lnTo>
                    <a:pt x="9976" y="11777"/>
                  </a:lnTo>
                  <a:lnTo>
                    <a:pt x="10122" y="11850"/>
                  </a:lnTo>
                  <a:lnTo>
                    <a:pt x="10317" y="11874"/>
                  </a:lnTo>
                  <a:lnTo>
                    <a:pt x="10487" y="11899"/>
                  </a:lnTo>
                  <a:lnTo>
                    <a:pt x="10682" y="11899"/>
                  </a:lnTo>
                  <a:lnTo>
                    <a:pt x="11071" y="11874"/>
                  </a:lnTo>
                  <a:lnTo>
                    <a:pt x="11412" y="11826"/>
                  </a:lnTo>
                  <a:lnTo>
                    <a:pt x="12239" y="11777"/>
                  </a:lnTo>
                  <a:lnTo>
                    <a:pt x="13067" y="11728"/>
                  </a:lnTo>
                  <a:lnTo>
                    <a:pt x="13042" y="12312"/>
                  </a:lnTo>
                  <a:lnTo>
                    <a:pt x="12848" y="12264"/>
                  </a:lnTo>
                  <a:lnTo>
                    <a:pt x="12264" y="12264"/>
                  </a:lnTo>
                  <a:lnTo>
                    <a:pt x="11874" y="12288"/>
                  </a:lnTo>
                  <a:lnTo>
                    <a:pt x="11509" y="12312"/>
                  </a:lnTo>
                  <a:lnTo>
                    <a:pt x="11120" y="12312"/>
                  </a:lnTo>
                  <a:lnTo>
                    <a:pt x="10706" y="12288"/>
                  </a:lnTo>
                  <a:lnTo>
                    <a:pt x="10512" y="12312"/>
                  </a:lnTo>
                  <a:lnTo>
                    <a:pt x="10317" y="12337"/>
                  </a:lnTo>
                  <a:lnTo>
                    <a:pt x="10147" y="12385"/>
                  </a:lnTo>
                  <a:lnTo>
                    <a:pt x="9976" y="12483"/>
                  </a:lnTo>
                  <a:lnTo>
                    <a:pt x="9952" y="12507"/>
                  </a:lnTo>
                  <a:lnTo>
                    <a:pt x="9976" y="12531"/>
                  </a:lnTo>
                  <a:lnTo>
                    <a:pt x="10122" y="12629"/>
                  </a:lnTo>
                  <a:lnTo>
                    <a:pt x="10317" y="12677"/>
                  </a:lnTo>
                  <a:lnTo>
                    <a:pt x="10512" y="12726"/>
                  </a:lnTo>
                  <a:lnTo>
                    <a:pt x="11120" y="12726"/>
                  </a:lnTo>
                  <a:lnTo>
                    <a:pt x="11509" y="12702"/>
                  </a:lnTo>
                  <a:lnTo>
                    <a:pt x="12264" y="12726"/>
                  </a:lnTo>
                  <a:lnTo>
                    <a:pt x="12653" y="12702"/>
                  </a:lnTo>
                  <a:lnTo>
                    <a:pt x="12823" y="12677"/>
                  </a:lnTo>
                  <a:lnTo>
                    <a:pt x="13018" y="12653"/>
                  </a:lnTo>
                  <a:lnTo>
                    <a:pt x="12994" y="12848"/>
                  </a:lnTo>
                  <a:lnTo>
                    <a:pt x="12994" y="13164"/>
                  </a:lnTo>
                  <a:lnTo>
                    <a:pt x="12629" y="13115"/>
                  </a:lnTo>
                  <a:lnTo>
                    <a:pt x="12264" y="13115"/>
                  </a:lnTo>
                  <a:lnTo>
                    <a:pt x="11534" y="13164"/>
                  </a:lnTo>
                  <a:lnTo>
                    <a:pt x="11144" y="13164"/>
                  </a:lnTo>
                  <a:lnTo>
                    <a:pt x="10755" y="13188"/>
                  </a:lnTo>
                  <a:lnTo>
                    <a:pt x="10341" y="13213"/>
                  </a:lnTo>
                  <a:lnTo>
                    <a:pt x="10171" y="13261"/>
                  </a:lnTo>
                  <a:lnTo>
                    <a:pt x="9976" y="13310"/>
                  </a:lnTo>
                  <a:lnTo>
                    <a:pt x="9952" y="13334"/>
                  </a:lnTo>
                  <a:lnTo>
                    <a:pt x="9976" y="13383"/>
                  </a:lnTo>
                  <a:lnTo>
                    <a:pt x="10122" y="13480"/>
                  </a:lnTo>
                  <a:lnTo>
                    <a:pt x="10293" y="13529"/>
                  </a:lnTo>
                  <a:lnTo>
                    <a:pt x="10463" y="13578"/>
                  </a:lnTo>
                  <a:lnTo>
                    <a:pt x="11023" y="13578"/>
                  </a:lnTo>
                  <a:lnTo>
                    <a:pt x="11363" y="13553"/>
                  </a:lnTo>
                  <a:lnTo>
                    <a:pt x="12166" y="13505"/>
                  </a:lnTo>
                  <a:lnTo>
                    <a:pt x="12580" y="13505"/>
                  </a:lnTo>
                  <a:lnTo>
                    <a:pt x="12969" y="13529"/>
                  </a:lnTo>
                  <a:lnTo>
                    <a:pt x="12945" y="14210"/>
                  </a:lnTo>
                  <a:lnTo>
                    <a:pt x="12775" y="14137"/>
                  </a:lnTo>
                  <a:lnTo>
                    <a:pt x="12580" y="14089"/>
                  </a:lnTo>
                  <a:lnTo>
                    <a:pt x="12385" y="14064"/>
                  </a:lnTo>
                  <a:lnTo>
                    <a:pt x="11753" y="14064"/>
                  </a:lnTo>
                  <a:lnTo>
                    <a:pt x="11388" y="14089"/>
                  </a:lnTo>
                  <a:lnTo>
                    <a:pt x="10852" y="14137"/>
                  </a:lnTo>
                  <a:lnTo>
                    <a:pt x="10317" y="14162"/>
                  </a:lnTo>
                  <a:lnTo>
                    <a:pt x="10001" y="14186"/>
                  </a:lnTo>
                  <a:lnTo>
                    <a:pt x="9830" y="14235"/>
                  </a:lnTo>
                  <a:lnTo>
                    <a:pt x="9782" y="14259"/>
                  </a:lnTo>
                  <a:lnTo>
                    <a:pt x="9709" y="14308"/>
                  </a:lnTo>
                  <a:lnTo>
                    <a:pt x="9684" y="14332"/>
                  </a:lnTo>
                  <a:lnTo>
                    <a:pt x="9684" y="14381"/>
                  </a:lnTo>
                  <a:lnTo>
                    <a:pt x="9684" y="14429"/>
                  </a:lnTo>
                  <a:lnTo>
                    <a:pt x="9709" y="14478"/>
                  </a:lnTo>
                  <a:lnTo>
                    <a:pt x="9782" y="14527"/>
                  </a:lnTo>
                  <a:lnTo>
                    <a:pt x="9830" y="14551"/>
                  </a:lnTo>
                  <a:lnTo>
                    <a:pt x="10001" y="14600"/>
                  </a:lnTo>
                  <a:lnTo>
                    <a:pt x="10414" y="14600"/>
                  </a:lnTo>
                  <a:lnTo>
                    <a:pt x="10828" y="14551"/>
                  </a:lnTo>
                  <a:lnTo>
                    <a:pt x="11144" y="14527"/>
                  </a:lnTo>
                  <a:lnTo>
                    <a:pt x="11558" y="14502"/>
                  </a:lnTo>
                  <a:lnTo>
                    <a:pt x="11996" y="14454"/>
                  </a:lnTo>
                  <a:lnTo>
                    <a:pt x="12215" y="14478"/>
                  </a:lnTo>
                  <a:lnTo>
                    <a:pt x="12434" y="14478"/>
                  </a:lnTo>
                  <a:lnTo>
                    <a:pt x="12629" y="14527"/>
                  </a:lnTo>
                  <a:lnTo>
                    <a:pt x="12823" y="14600"/>
                  </a:lnTo>
                  <a:lnTo>
                    <a:pt x="12872" y="14624"/>
                  </a:lnTo>
                  <a:lnTo>
                    <a:pt x="12945" y="14624"/>
                  </a:lnTo>
                  <a:lnTo>
                    <a:pt x="12945" y="15062"/>
                  </a:lnTo>
                  <a:lnTo>
                    <a:pt x="12872" y="14989"/>
                  </a:lnTo>
                  <a:lnTo>
                    <a:pt x="12848" y="14965"/>
                  </a:lnTo>
                  <a:lnTo>
                    <a:pt x="12799" y="14940"/>
                  </a:lnTo>
                  <a:lnTo>
                    <a:pt x="12483" y="14916"/>
                  </a:lnTo>
                  <a:lnTo>
                    <a:pt x="12142" y="14892"/>
                  </a:lnTo>
                  <a:lnTo>
                    <a:pt x="11461" y="14916"/>
                  </a:lnTo>
                  <a:lnTo>
                    <a:pt x="10706" y="14940"/>
                  </a:lnTo>
                  <a:lnTo>
                    <a:pt x="10317" y="14965"/>
                  </a:lnTo>
                  <a:lnTo>
                    <a:pt x="9952" y="15013"/>
                  </a:lnTo>
                  <a:lnTo>
                    <a:pt x="9903" y="15038"/>
                  </a:lnTo>
                  <a:lnTo>
                    <a:pt x="9855" y="15086"/>
                  </a:lnTo>
                  <a:lnTo>
                    <a:pt x="9830" y="15135"/>
                  </a:lnTo>
                  <a:lnTo>
                    <a:pt x="9830" y="15208"/>
                  </a:lnTo>
                  <a:lnTo>
                    <a:pt x="9830" y="15257"/>
                  </a:lnTo>
                  <a:lnTo>
                    <a:pt x="9855" y="15305"/>
                  </a:lnTo>
                  <a:lnTo>
                    <a:pt x="9903" y="15354"/>
                  </a:lnTo>
                  <a:lnTo>
                    <a:pt x="9952" y="15378"/>
                  </a:lnTo>
                  <a:lnTo>
                    <a:pt x="10293" y="15403"/>
                  </a:lnTo>
                  <a:lnTo>
                    <a:pt x="10633" y="15403"/>
                  </a:lnTo>
                  <a:lnTo>
                    <a:pt x="11315" y="15378"/>
                  </a:lnTo>
                  <a:lnTo>
                    <a:pt x="12045" y="15354"/>
                  </a:lnTo>
                  <a:lnTo>
                    <a:pt x="12750" y="15330"/>
                  </a:lnTo>
                  <a:lnTo>
                    <a:pt x="12848" y="15305"/>
                  </a:lnTo>
                  <a:lnTo>
                    <a:pt x="12896" y="15257"/>
                  </a:lnTo>
                  <a:lnTo>
                    <a:pt x="12921" y="15232"/>
                  </a:lnTo>
                  <a:lnTo>
                    <a:pt x="12921" y="15695"/>
                  </a:lnTo>
                  <a:lnTo>
                    <a:pt x="12629" y="15646"/>
                  </a:lnTo>
                  <a:lnTo>
                    <a:pt x="12312" y="15646"/>
                  </a:lnTo>
                  <a:lnTo>
                    <a:pt x="11728" y="15670"/>
                  </a:lnTo>
                  <a:lnTo>
                    <a:pt x="11290" y="15695"/>
                  </a:lnTo>
                  <a:lnTo>
                    <a:pt x="10828" y="15743"/>
                  </a:lnTo>
                  <a:lnTo>
                    <a:pt x="10609" y="15792"/>
                  </a:lnTo>
                  <a:lnTo>
                    <a:pt x="10390" y="15865"/>
                  </a:lnTo>
                  <a:lnTo>
                    <a:pt x="10195" y="15938"/>
                  </a:lnTo>
                  <a:lnTo>
                    <a:pt x="10001" y="16060"/>
                  </a:lnTo>
                  <a:lnTo>
                    <a:pt x="9976" y="16084"/>
                  </a:lnTo>
                  <a:lnTo>
                    <a:pt x="9976" y="16133"/>
                  </a:lnTo>
                  <a:lnTo>
                    <a:pt x="9976" y="16157"/>
                  </a:lnTo>
                  <a:lnTo>
                    <a:pt x="10025" y="16181"/>
                  </a:lnTo>
                  <a:lnTo>
                    <a:pt x="10414" y="16181"/>
                  </a:lnTo>
                  <a:lnTo>
                    <a:pt x="10804" y="16157"/>
                  </a:lnTo>
                  <a:lnTo>
                    <a:pt x="11193" y="16108"/>
                  </a:lnTo>
                  <a:lnTo>
                    <a:pt x="11582" y="16084"/>
                  </a:lnTo>
                  <a:lnTo>
                    <a:pt x="12020" y="16060"/>
                  </a:lnTo>
                  <a:lnTo>
                    <a:pt x="12458" y="16060"/>
                  </a:lnTo>
                  <a:lnTo>
                    <a:pt x="12702" y="16084"/>
                  </a:lnTo>
                  <a:lnTo>
                    <a:pt x="12945" y="16133"/>
                  </a:lnTo>
                  <a:lnTo>
                    <a:pt x="12945" y="16424"/>
                  </a:lnTo>
                  <a:lnTo>
                    <a:pt x="12629" y="16400"/>
                  </a:lnTo>
                  <a:lnTo>
                    <a:pt x="12312" y="16400"/>
                  </a:lnTo>
                  <a:lnTo>
                    <a:pt x="11680" y="16424"/>
                  </a:lnTo>
                  <a:lnTo>
                    <a:pt x="11363" y="16424"/>
                  </a:lnTo>
                  <a:lnTo>
                    <a:pt x="10925" y="16449"/>
                  </a:lnTo>
                  <a:lnTo>
                    <a:pt x="10706" y="16473"/>
                  </a:lnTo>
                  <a:lnTo>
                    <a:pt x="10512" y="16522"/>
                  </a:lnTo>
                  <a:lnTo>
                    <a:pt x="10341" y="16619"/>
                  </a:lnTo>
                  <a:lnTo>
                    <a:pt x="10293" y="16668"/>
                  </a:lnTo>
                  <a:lnTo>
                    <a:pt x="10244" y="16716"/>
                  </a:lnTo>
                  <a:lnTo>
                    <a:pt x="10244" y="16814"/>
                  </a:lnTo>
                  <a:lnTo>
                    <a:pt x="10268" y="16838"/>
                  </a:lnTo>
                  <a:lnTo>
                    <a:pt x="10293" y="16862"/>
                  </a:lnTo>
                  <a:lnTo>
                    <a:pt x="10414" y="16935"/>
                  </a:lnTo>
                  <a:lnTo>
                    <a:pt x="10560" y="16960"/>
                  </a:lnTo>
                  <a:lnTo>
                    <a:pt x="10925" y="16960"/>
                  </a:lnTo>
                  <a:lnTo>
                    <a:pt x="11290" y="16935"/>
                  </a:lnTo>
                  <a:lnTo>
                    <a:pt x="11582" y="16887"/>
                  </a:lnTo>
                  <a:lnTo>
                    <a:pt x="12629" y="16887"/>
                  </a:lnTo>
                  <a:lnTo>
                    <a:pt x="12969" y="16935"/>
                  </a:lnTo>
                  <a:lnTo>
                    <a:pt x="12969" y="17179"/>
                  </a:lnTo>
                  <a:lnTo>
                    <a:pt x="12945" y="17227"/>
                  </a:lnTo>
                  <a:lnTo>
                    <a:pt x="12921" y="17276"/>
                  </a:lnTo>
                  <a:lnTo>
                    <a:pt x="12921" y="17373"/>
                  </a:lnTo>
                  <a:lnTo>
                    <a:pt x="12653" y="17349"/>
                  </a:lnTo>
                  <a:lnTo>
                    <a:pt x="12385" y="17349"/>
                  </a:lnTo>
                  <a:lnTo>
                    <a:pt x="11850" y="17398"/>
                  </a:lnTo>
                  <a:lnTo>
                    <a:pt x="11120" y="17422"/>
                  </a:lnTo>
                  <a:lnTo>
                    <a:pt x="10755" y="17471"/>
                  </a:lnTo>
                  <a:lnTo>
                    <a:pt x="10585" y="17519"/>
                  </a:lnTo>
                  <a:lnTo>
                    <a:pt x="10414" y="17592"/>
                  </a:lnTo>
                  <a:lnTo>
                    <a:pt x="10390" y="17592"/>
                  </a:lnTo>
                  <a:lnTo>
                    <a:pt x="10414" y="17617"/>
                  </a:lnTo>
                  <a:lnTo>
                    <a:pt x="10560" y="17665"/>
                  </a:lnTo>
                  <a:lnTo>
                    <a:pt x="10731" y="17714"/>
                  </a:lnTo>
                  <a:lnTo>
                    <a:pt x="11023" y="17738"/>
                  </a:lnTo>
                  <a:lnTo>
                    <a:pt x="12775" y="17738"/>
                  </a:lnTo>
                  <a:lnTo>
                    <a:pt x="12677" y="17836"/>
                  </a:lnTo>
                  <a:lnTo>
                    <a:pt x="12580" y="17957"/>
                  </a:lnTo>
                  <a:lnTo>
                    <a:pt x="12483" y="17909"/>
                  </a:lnTo>
                  <a:lnTo>
                    <a:pt x="12361" y="17884"/>
                  </a:lnTo>
                  <a:lnTo>
                    <a:pt x="11363" y="17884"/>
                  </a:lnTo>
                  <a:lnTo>
                    <a:pt x="11047" y="17909"/>
                  </a:lnTo>
                  <a:lnTo>
                    <a:pt x="10901" y="17933"/>
                  </a:lnTo>
                  <a:lnTo>
                    <a:pt x="10755" y="17957"/>
                  </a:lnTo>
                  <a:lnTo>
                    <a:pt x="10633" y="18030"/>
                  </a:lnTo>
                  <a:lnTo>
                    <a:pt x="10512" y="18103"/>
                  </a:lnTo>
                  <a:lnTo>
                    <a:pt x="10512" y="18128"/>
                  </a:lnTo>
                  <a:lnTo>
                    <a:pt x="10536" y="18152"/>
                  </a:lnTo>
                  <a:lnTo>
                    <a:pt x="10633" y="18201"/>
                  </a:lnTo>
                  <a:lnTo>
                    <a:pt x="10779" y="18249"/>
                  </a:lnTo>
                  <a:lnTo>
                    <a:pt x="10925" y="18274"/>
                  </a:lnTo>
                  <a:lnTo>
                    <a:pt x="11071" y="18274"/>
                  </a:lnTo>
                  <a:lnTo>
                    <a:pt x="11363" y="18249"/>
                  </a:lnTo>
                  <a:lnTo>
                    <a:pt x="11655" y="18225"/>
                  </a:lnTo>
                  <a:lnTo>
                    <a:pt x="11947" y="18249"/>
                  </a:lnTo>
                  <a:lnTo>
                    <a:pt x="11704" y="18298"/>
                  </a:lnTo>
                  <a:lnTo>
                    <a:pt x="11461" y="18322"/>
                  </a:lnTo>
                  <a:lnTo>
                    <a:pt x="10950" y="18371"/>
                  </a:lnTo>
                  <a:lnTo>
                    <a:pt x="10025" y="18395"/>
                  </a:lnTo>
                  <a:lnTo>
                    <a:pt x="9100" y="18420"/>
                  </a:lnTo>
                  <a:lnTo>
                    <a:pt x="8151" y="18420"/>
                  </a:lnTo>
                  <a:lnTo>
                    <a:pt x="7227" y="18395"/>
                  </a:lnTo>
                  <a:lnTo>
                    <a:pt x="6254" y="18347"/>
                  </a:lnTo>
                  <a:lnTo>
                    <a:pt x="5305" y="18371"/>
                  </a:lnTo>
                  <a:lnTo>
                    <a:pt x="3382" y="18420"/>
                  </a:lnTo>
                  <a:lnTo>
                    <a:pt x="2555" y="18444"/>
                  </a:lnTo>
                  <a:lnTo>
                    <a:pt x="2141" y="18444"/>
                  </a:lnTo>
                  <a:lnTo>
                    <a:pt x="1728" y="18420"/>
                  </a:lnTo>
                  <a:lnTo>
                    <a:pt x="1557" y="18395"/>
                  </a:lnTo>
                  <a:lnTo>
                    <a:pt x="1387" y="18347"/>
                  </a:lnTo>
                  <a:lnTo>
                    <a:pt x="1217" y="18298"/>
                  </a:lnTo>
                  <a:lnTo>
                    <a:pt x="1095" y="18249"/>
                  </a:lnTo>
                  <a:lnTo>
                    <a:pt x="949" y="18152"/>
                  </a:lnTo>
                  <a:lnTo>
                    <a:pt x="827" y="18079"/>
                  </a:lnTo>
                  <a:lnTo>
                    <a:pt x="608" y="17836"/>
                  </a:lnTo>
                  <a:lnTo>
                    <a:pt x="608" y="17787"/>
                  </a:lnTo>
                  <a:lnTo>
                    <a:pt x="633" y="17154"/>
                  </a:lnTo>
                  <a:lnTo>
                    <a:pt x="681" y="16497"/>
                  </a:lnTo>
                  <a:lnTo>
                    <a:pt x="681" y="15865"/>
                  </a:lnTo>
                  <a:lnTo>
                    <a:pt x="657" y="15549"/>
                  </a:lnTo>
                  <a:lnTo>
                    <a:pt x="633" y="15232"/>
                  </a:lnTo>
                  <a:lnTo>
                    <a:pt x="584" y="14892"/>
                  </a:lnTo>
                  <a:lnTo>
                    <a:pt x="560" y="14551"/>
                  </a:lnTo>
                  <a:lnTo>
                    <a:pt x="535" y="13845"/>
                  </a:lnTo>
                  <a:lnTo>
                    <a:pt x="560" y="13164"/>
                  </a:lnTo>
                  <a:lnTo>
                    <a:pt x="584" y="12483"/>
                  </a:lnTo>
                  <a:lnTo>
                    <a:pt x="608" y="11753"/>
                  </a:lnTo>
                  <a:lnTo>
                    <a:pt x="608" y="11023"/>
                  </a:lnTo>
                  <a:lnTo>
                    <a:pt x="608" y="9587"/>
                  </a:lnTo>
                  <a:lnTo>
                    <a:pt x="608" y="9052"/>
                  </a:lnTo>
                  <a:lnTo>
                    <a:pt x="608" y="8784"/>
                  </a:lnTo>
                  <a:lnTo>
                    <a:pt x="633" y="8516"/>
                  </a:lnTo>
                  <a:lnTo>
                    <a:pt x="657" y="8395"/>
                  </a:lnTo>
                  <a:lnTo>
                    <a:pt x="706" y="8297"/>
                  </a:lnTo>
                  <a:lnTo>
                    <a:pt x="827" y="8127"/>
                  </a:lnTo>
                  <a:lnTo>
                    <a:pt x="1071" y="7835"/>
                  </a:lnTo>
                  <a:lnTo>
                    <a:pt x="1411" y="7884"/>
                  </a:lnTo>
                  <a:lnTo>
                    <a:pt x="1728" y="7908"/>
                  </a:lnTo>
                  <a:lnTo>
                    <a:pt x="2409" y="7908"/>
                  </a:lnTo>
                  <a:lnTo>
                    <a:pt x="3066" y="7884"/>
                  </a:lnTo>
                  <a:lnTo>
                    <a:pt x="5207" y="7884"/>
                  </a:lnTo>
                  <a:lnTo>
                    <a:pt x="6692" y="7908"/>
                  </a:lnTo>
                  <a:lnTo>
                    <a:pt x="10268" y="7908"/>
                  </a:lnTo>
                  <a:lnTo>
                    <a:pt x="10974" y="7860"/>
                  </a:lnTo>
                  <a:lnTo>
                    <a:pt x="11315" y="7860"/>
                  </a:lnTo>
                  <a:lnTo>
                    <a:pt x="11631" y="7884"/>
                  </a:lnTo>
                  <a:lnTo>
                    <a:pt x="11972" y="7908"/>
                  </a:lnTo>
                  <a:lnTo>
                    <a:pt x="12312" y="7957"/>
                  </a:lnTo>
                  <a:lnTo>
                    <a:pt x="12410" y="7981"/>
                  </a:lnTo>
                  <a:lnTo>
                    <a:pt x="12483" y="7933"/>
                  </a:lnTo>
                  <a:lnTo>
                    <a:pt x="12556" y="7884"/>
                  </a:lnTo>
                  <a:lnTo>
                    <a:pt x="12604" y="7811"/>
                  </a:lnTo>
                  <a:close/>
                  <a:moveTo>
                    <a:pt x="6643" y="0"/>
                  </a:moveTo>
                  <a:lnTo>
                    <a:pt x="6327" y="24"/>
                  </a:lnTo>
                  <a:lnTo>
                    <a:pt x="6010" y="49"/>
                  </a:lnTo>
                  <a:lnTo>
                    <a:pt x="5694" y="122"/>
                  </a:lnTo>
                  <a:lnTo>
                    <a:pt x="5402" y="170"/>
                  </a:lnTo>
                  <a:lnTo>
                    <a:pt x="5086" y="268"/>
                  </a:lnTo>
                  <a:lnTo>
                    <a:pt x="4794" y="365"/>
                  </a:lnTo>
                  <a:lnTo>
                    <a:pt x="4502" y="487"/>
                  </a:lnTo>
                  <a:lnTo>
                    <a:pt x="4210" y="633"/>
                  </a:lnTo>
                  <a:lnTo>
                    <a:pt x="3942" y="779"/>
                  </a:lnTo>
                  <a:lnTo>
                    <a:pt x="3674" y="949"/>
                  </a:lnTo>
                  <a:lnTo>
                    <a:pt x="3431" y="1144"/>
                  </a:lnTo>
                  <a:lnTo>
                    <a:pt x="3188" y="1338"/>
                  </a:lnTo>
                  <a:lnTo>
                    <a:pt x="2969" y="1557"/>
                  </a:lnTo>
                  <a:lnTo>
                    <a:pt x="2750" y="1776"/>
                  </a:lnTo>
                  <a:lnTo>
                    <a:pt x="2555" y="2044"/>
                  </a:lnTo>
                  <a:lnTo>
                    <a:pt x="2385" y="2287"/>
                  </a:lnTo>
                  <a:lnTo>
                    <a:pt x="2214" y="2579"/>
                  </a:lnTo>
                  <a:lnTo>
                    <a:pt x="1947" y="3090"/>
                  </a:lnTo>
                  <a:lnTo>
                    <a:pt x="1728" y="3674"/>
                  </a:lnTo>
                  <a:lnTo>
                    <a:pt x="1533" y="4283"/>
                  </a:lnTo>
                  <a:lnTo>
                    <a:pt x="1387" y="4891"/>
                  </a:lnTo>
                  <a:lnTo>
                    <a:pt x="1314" y="5524"/>
                  </a:lnTo>
                  <a:lnTo>
                    <a:pt x="1290" y="5840"/>
                  </a:lnTo>
                  <a:lnTo>
                    <a:pt x="1265" y="6156"/>
                  </a:lnTo>
                  <a:lnTo>
                    <a:pt x="1290" y="6448"/>
                  </a:lnTo>
                  <a:lnTo>
                    <a:pt x="1314" y="6765"/>
                  </a:lnTo>
                  <a:lnTo>
                    <a:pt x="1363" y="7057"/>
                  </a:lnTo>
                  <a:lnTo>
                    <a:pt x="1436" y="7349"/>
                  </a:lnTo>
                  <a:lnTo>
                    <a:pt x="1460" y="7422"/>
                  </a:lnTo>
                  <a:lnTo>
                    <a:pt x="998" y="7495"/>
                  </a:lnTo>
                  <a:lnTo>
                    <a:pt x="803" y="7495"/>
                  </a:lnTo>
                  <a:lnTo>
                    <a:pt x="730" y="7543"/>
                  </a:lnTo>
                  <a:lnTo>
                    <a:pt x="657" y="7568"/>
                  </a:lnTo>
                  <a:lnTo>
                    <a:pt x="511" y="7689"/>
                  </a:lnTo>
                  <a:lnTo>
                    <a:pt x="389" y="7860"/>
                  </a:lnTo>
                  <a:lnTo>
                    <a:pt x="292" y="8030"/>
                  </a:lnTo>
                  <a:lnTo>
                    <a:pt x="219" y="8200"/>
                  </a:lnTo>
                  <a:lnTo>
                    <a:pt x="170" y="8395"/>
                  </a:lnTo>
                  <a:lnTo>
                    <a:pt x="146" y="8565"/>
                  </a:lnTo>
                  <a:lnTo>
                    <a:pt x="97" y="8930"/>
                  </a:lnTo>
                  <a:lnTo>
                    <a:pt x="73" y="9319"/>
                  </a:lnTo>
                  <a:lnTo>
                    <a:pt x="73" y="10074"/>
                  </a:lnTo>
                  <a:lnTo>
                    <a:pt x="97" y="10828"/>
                  </a:lnTo>
                  <a:lnTo>
                    <a:pt x="97" y="11582"/>
                  </a:lnTo>
                  <a:lnTo>
                    <a:pt x="73" y="12361"/>
                  </a:lnTo>
                  <a:lnTo>
                    <a:pt x="24" y="13115"/>
                  </a:lnTo>
                  <a:lnTo>
                    <a:pt x="0" y="13894"/>
                  </a:lnTo>
                  <a:lnTo>
                    <a:pt x="0" y="14283"/>
                  </a:lnTo>
                  <a:lnTo>
                    <a:pt x="24" y="14673"/>
                  </a:lnTo>
                  <a:lnTo>
                    <a:pt x="97" y="15378"/>
                  </a:lnTo>
                  <a:lnTo>
                    <a:pt x="146" y="15743"/>
                  </a:lnTo>
                  <a:lnTo>
                    <a:pt x="146" y="16108"/>
                  </a:lnTo>
                  <a:lnTo>
                    <a:pt x="122" y="16935"/>
                  </a:lnTo>
                  <a:lnTo>
                    <a:pt x="97" y="17787"/>
                  </a:lnTo>
                  <a:lnTo>
                    <a:pt x="97" y="17860"/>
                  </a:lnTo>
                  <a:lnTo>
                    <a:pt x="146" y="17933"/>
                  </a:lnTo>
                  <a:lnTo>
                    <a:pt x="195" y="17982"/>
                  </a:lnTo>
                  <a:lnTo>
                    <a:pt x="243" y="18006"/>
                  </a:lnTo>
                  <a:lnTo>
                    <a:pt x="341" y="18152"/>
                  </a:lnTo>
                  <a:lnTo>
                    <a:pt x="438" y="18298"/>
                  </a:lnTo>
                  <a:lnTo>
                    <a:pt x="560" y="18420"/>
                  </a:lnTo>
                  <a:lnTo>
                    <a:pt x="681" y="18517"/>
                  </a:lnTo>
                  <a:lnTo>
                    <a:pt x="827" y="18590"/>
                  </a:lnTo>
                  <a:lnTo>
                    <a:pt x="973" y="18663"/>
                  </a:lnTo>
                  <a:lnTo>
                    <a:pt x="1314" y="18760"/>
                  </a:lnTo>
                  <a:lnTo>
                    <a:pt x="1655" y="18809"/>
                  </a:lnTo>
                  <a:lnTo>
                    <a:pt x="2020" y="18833"/>
                  </a:lnTo>
                  <a:lnTo>
                    <a:pt x="2677" y="18858"/>
                  </a:lnTo>
                  <a:lnTo>
                    <a:pt x="3869" y="18833"/>
                  </a:lnTo>
                  <a:lnTo>
                    <a:pt x="5037" y="18785"/>
                  </a:lnTo>
                  <a:lnTo>
                    <a:pt x="6813" y="18785"/>
                  </a:lnTo>
                  <a:lnTo>
                    <a:pt x="7422" y="18809"/>
                  </a:lnTo>
                  <a:lnTo>
                    <a:pt x="8443" y="18858"/>
                  </a:lnTo>
                  <a:lnTo>
                    <a:pt x="9465" y="18858"/>
                  </a:lnTo>
                  <a:lnTo>
                    <a:pt x="10487" y="18809"/>
                  </a:lnTo>
                  <a:lnTo>
                    <a:pt x="11509" y="18760"/>
                  </a:lnTo>
                  <a:lnTo>
                    <a:pt x="11801" y="18712"/>
                  </a:lnTo>
                  <a:lnTo>
                    <a:pt x="12069" y="18663"/>
                  </a:lnTo>
                  <a:lnTo>
                    <a:pt x="12337" y="18590"/>
                  </a:lnTo>
                  <a:lnTo>
                    <a:pt x="12556" y="18493"/>
                  </a:lnTo>
                  <a:lnTo>
                    <a:pt x="12775" y="18347"/>
                  </a:lnTo>
                  <a:lnTo>
                    <a:pt x="12969" y="18201"/>
                  </a:lnTo>
                  <a:lnTo>
                    <a:pt x="13115" y="17982"/>
                  </a:lnTo>
                  <a:lnTo>
                    <a:pt x="13237" y="17763"/>
                  </a:lnTo>
                  <a:lnTo>
                    <a:pt x="13286" y="17738"/>
                  </a:lnTo>
                  <a:lnTo>
                    <a:pt x="13310" y="17690"/>
                  </a:lnTo>
                  <a:lnTo>
                    <a:pt x="13334" y="17665"/>
                  </a:lnTo>
                  <a:lnTo>
                    <a:pt x="13334" y="17592"/>
                  </a:lnTo>
                  <a:lnTo>
                    <a:pt x="13334" y="17471"/>
                  </a:lnTo>
                  <a:lnTo>
                    <a:pt x="13359" y="17398"/>
                  </a:lnTo>
                  <a:lnTo>
                    <a:pt x="13359" y="17300"/>
                  </a:lnTo>
                  <a:lnTo>
                    <a:pt x="13310" y="17227"/>
                  </a:lnTo>
                  <a:lnTo>
                    <a:pt x="13310" y="16862"/>
                  </a:lnTo>
                  <a:lnTo>
                    <a:pt x="13334" y="16789"/>
                  </a:lnTo>
                  <a:lnTo>
                    <a:pt x="13359" y="16716"/>
                  </a:lnTo>
                  <a:lnTo>
                    <a:pt x="13334" y="16643"/>
                  </a:lnTo>
                  <a:lnTo>
                    <a:pt x="13310" y="16570"/>
                  </a:lnTo>
                  <a:lnTo>
                    <a:pt x="13286" y="16108"/>
                  </a:lnTo>
                  <a:lnTo>
                    <a:pt x="13334" y="16060"/>
                  </a:lnTo>
                  <a:lnTo>
                    <a:pt x="13359" y="15987"/>
                  </a:lnTo>
                  <a:lnTo>
                    <a:pt x="13359" y="15914"/>
                  </a:lnTo>
                  <a:lnTo>
                    <a:pt x="13310" y="15865"/>
                  </a:lnTo>
                  <a:lnTo>
                    <a:pt x="13359" y="14454"/>
                  </a:lnTo>
                  <a:lnTo>
                    <a:pt x="13432" y="13042"/>
                  </a:lnTo>
                  <a:lnTo>
                    <a:pt x="13480" y="11826"/>
                  </a:lnTo>
                  <a:lnTo>
                    <a:pt x="13529" y="10585"/>
                  </a:lnTo>
                  <a:lnTo>
                    <a:pt x="13553" y="10098"/>
                  </a:lnTo>
                  <a:lnTo>
                    <a:pt x="13553" y="9563"/>
                  </a:lnTo>
                  <a:lnTo>
                    <a:pt x="13529" y="9027"/>
                  </a:lnTo>
                  <a:lnTo>
                    <a:pt x="13505" y="8760"/>
                  </a:lnTo>
                  <a:lnTo>
                    <a:pt x="13456" y="8516"/>
                  </a:lnTo>
                  <a:lnTo>
                    <a:pt x="13432" y="8127"/>
                  </a:lnTo>
                  <a:lnTo>
                    <a:pt x="13383" y="7933"/>
                  </a:lnTo>
                  <a:lnTo>
                    <a:pt x="13334" y="7762"/>
                  </a:lnTo>
                  <a:lnTo>
                    <a:pt x="13261" y="7665"/>
                  </a:lnTo>
                  <a:lnTo>
                    <a:pt x="13188" y="7592"/>
                  </a:lnTo>
                  <a:lnTo>
                    <a:pt x="13091" y="7519"/>
                  </a:lnTo>
                  <a:lnTo>
                    <a:pt x="12969" y="7470"/>
                  </a:lnTo>
                  <a:lnTo>
                    <a:pt x="12848" y="7446"/>
                  </a:lnTo>
                  <a:lnTo>
                    <a:pt x="12726" y="7446"/>
                  </a:lnTo>
                  <a:lnTo>
                    <a:pt x="12604" y="7470"/>
                  </a:lnTo>
                  <a:lnTo>
                    <a:pt x="12483" y="7495"/>
                  </a:lnTo>
                  <a:lnTo>
                    <a:pt x="12434" y="7470"/>
                  </a:lnTo>
                  <a:lnTo>
                    <a:pt x="12239" y="7446"/>
                  </a:lnTo>
                  <a:lnTo>
                    <a:pt x="12239" y="7373"/>
                  </a:lnTo>
                  <a:lnTo>
                    <a:pt x="12166" y="6984"/>
                  </a:lnTo>
                  <a:lnTo>
                    <a:pt x="12118" y="6570"/>
                  </a:lnTo>
                  <a:lnTo>
                    <a:pt x="12093" y="6181"/>
                  </a:lnTo>
                  <a:lnTo>
                    <a:pt x="12093" y="5767"/>
                  </a:lnTo>
                  <a:lnTo>
                    <a:pt x="12093" y="4940"/>
                  </a:lnTo>
                  <a:lnTo>
                    <a:pt x="12069" y="4550"/>
                  </a:lnTo>
                  <a:lnTo>
                    <a:pt x="11996" y="4137"/>
                  </a:lnTo>
                  <a:lnTo>
                    <a:pt x="11923" y="3796"/>
                  </a:lnTo>
                  <a:lnTo>
                    <a:pt x="11826" y="3455"/>
                  </a:lnTo>
                  <a:lnTo>
                    <a:pt x="11704" y="3115"/>
                  </a:lnTo>
                  <a:lnTo>
                    <a:pt x="11558" y="2798"/>
                  </a:lnTo>
                  <a:lnTo>
                    <a:pt x="11388" y="2482"/>
                  </a:lnTo>
                  <a:lnTo>
                    <a:pt x="11193" y="2190"/>
                  </a:lnTo>
                  <a:lnTo>
                    <a:pt x="10974" y="1898"/>
                  </a:lnTo>
                  <a:lnTo>
                    <a:pt x="10731" y="1630"/>
                  </a:lnTo>
                  <a:lnTo>
                    <a:pt x="10512" y="1411"/>
                  </a:lnTo>
                  <a:lnTo>
                    <a:pt x="10293" y="1217"/>
                  </a:lnTo>
                  <a:lnTo>
                    <a:pt x="10049" y="1022"/>
                  </a:lnTo>
                  <a:lnTo>
                    <a:pt x="9806" y="852"/>
                  </a:lnTo>
                  <a:lnTo>
                    <a:pt x="9538" y="706"/>
                  </a:lnTo>
                  <a:lnTo>
                    <a:pt x="9271" y="560"/>
                  </a:lnTo>
                  <a:lnTo>
                    <a:pt x="9003" y="438"/>
                  </a:lnTo>
                  <a:lnTo>
                    <a:pt x="8711" y="341"/>
                  </a:lnTo>
                  <a:lnTo>
                    <a:pt x="8443" y="243"/>
                  </a:lnTo>
                  <a:lnTo>
                    <a:pt x="8151" y="170"/>
                  </a:lnTo>
                  <a:lnTo>
                    <a:pt x="7835" y="97"/>
                  </a:lnTo>
                  <a:lnTo>
                    <a:pt x="7543" y="49"/>
                  </a:lnTo>
                  <a:lnTo>
                    <a:pt x="7251" y="24"/>
                  </a:lnTo>
                  <a:lnTo>
                    <a:pt x="6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67" y="572478"/>
            <a:ext cx="3874824" cy="3918119"/>
          </a:xfrm>
          <a:prstGeom prst="rect">
            <a:avLst/>
          </a:prstGeom>
        </p:spPr>
      </p:pic>
      <p:sp>
        <p:nvSpPr>
          <p:cNvPr id="7" name="Shape 318"/>
          <p:cNvSpPr/>
          <p:nvPr/>
        </p:nvSpPr>
        <p:spPr>
          <a:xfrm>
            <a:off x="6909568" y="2959775"/>
            <a:ext cx="1521510" cy="1530822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19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/>
          <p:cNvSpPr/>
          <p:nvPr/>
        </p:nvSpPr>
        <p:spPr>
          <a:xfrm>
            <a:off x="7026798" y="-272550"/>
            <a:ext cx="2752631" cy="1669390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906"/>
          <a:stretch/>
        </p:blipFill>
        <p:spPr>
          <a:xfrm>
            <a:off x="2696705" y="625006"/>
            <a:ext cx="1756426" cy="34665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56640" y="1576736"/>
            <a:ext cx="2279971" cy="2514818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 rot="5400000" flipH="1" flipV="1">
            <a:off x="5108391" y="1740324"/>
            <a:ext cx="92987" cy="128463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Isosceles Triangle 5"/>
          <p:cNvSpPr/>
          <p:nvPr/>
        </p:nvSpPr>
        <p:spPr>
          <a:xfrm rot="5400000" flipH="1" flipV="1">
            <a:off x="5108391" y="2042541"/>
            <a:ext cx="92987" cy="128463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sosceles Triangle 6"/>
          <p:cNvSpPr/>
          <p:nvPr/>
        </p:nvSpPr>
        <p:spPr>
          <a:xfrm rot="5400000" flipH="1" flipV="1">
            <a:off x="5108390" y="2395349"/>
            <a:ext cx="92987" cy="12846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hape 336"/>
          <p:cNvSpPr/>
          <p:nvPr/>
        </p:nvSpPr>
        <p:spPr>
          <a:xfrm flipH="1">
            <a:off x="7423764" y="103429"/>
            <a:ext cx="428754" cy="33079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42"/>
          <p:cNvSpPr/>
          <p:nvPr/>
        </p:nvSpPr>
        <p:spPr>
          <a:xfrm>
            <a:off x="8341146" y="884873"/>
            <a:ext cx="399898" cy="346896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345"/>
          <p:cNvSpPr/>
          <p:nvPr/>
        </p:nvSpPr>
        <p:spPr>
          <a:xfrm flipH="1">
            <a:off x="7176247" y="547342"/>
            <a:ext cx="368742" cy="364279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346"/>
          <p:cNvSpPr/>
          <p:nvPr/>
        </p:nvSpPr>
        <p:spPr>
          <a:xfrm flipH="1">
            <a:off x="8527437" y="226153"/>
            <a:ext cx="420034" cy="39885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57"/>
          <p:cNvSpPr/>
          <p:nvPr/>
        </p:nvSpPr>
        <p:spPr>
          <a:xfrm flipH="1">
            <a:off x="7715964" y="782685"/>
            <a:ext cx="392214" cy="402590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363"/>
          <p:cNvSpPr/>
          <p:nvPr/>
        </p:nvSpPr>
        <p:spPr>
          <a:xfrm flipH="1">
            <a:off x="7991971" y="292303"/>
            <a:ext cx="497486" cy="464265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97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53" y="625006"/>
            <a:ext cx="3983378" cy="3466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221" y="448443"/>
            <a:ext cx="1856925" cy="36431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67B45-974E-4D32-ABDC-4D0185240268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36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nne Tipo.potx" id="{12C819E8-AC87-4E2B-A2D6-5DB38D075FBF}" vid="{98F2F786-EBD4-46E6-871C-761AF1D6DEE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1077</Words>
  <Application>Microsoft Office PowerPoint</Application>
  <PresentationFormat>On-screen Show (16:9)</PresentationFormat>
  <Paragraphs>226</Paragraphs>
  <Slides>51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Walter Turncoat</vt:lpstr>
      <vt:lpstr>Wingdings</vt:lpstr>
      <vt:lpstr>Sniglet</vt:lpstr>
      <vt:lpstr>Arial</vt:lpstr>
      <vt:lpstr>Ursula template</vt:lpstr>
      <vt:lpstr>PowerPoint Presentation</vt:lpstr>
      <vt:lpstr>PLAN</vt:lpstr>
      <vt:lpstr>1.  Le besoin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 A l’ataque</vt:lpstr>
      <vt:lpstr>L’idée</vt:lpstr>
      <vt:lpstr>PowerPoint Presentation</vt:lpstr>
      <vt:lpstr>Modelisation DEVS</vt:lpstr>
      <vt:lpstr>Base de donees</vt:lpstr>
      <vt:lpstr>…Apres le modele DEVSimPy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Merci!</vt:lpstr>
      <vt:lpstr>PowerPoint Presentation</vt:lpstr>
      <vt:lpstr>PowerPoint Presentation</vt:lpstr>
      <vt:lpstr>Extra graphics</vt:lpstr>
      <vt:lpstr>Instructions for use</vt:lpstr>
      <vt:lpstr>hello!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Ca®los Alb€rto ®aya Va©a</dc:creator>
  <cp:lastModifiedBy>Ca®los Alb€rto ®aya Va©a</cp:lastModifiedBy>
  <cp:revision>69</cp:revision>
  <dcterms:modified xsi:type="dcterms:W3CDTF">2015-12-15T20:13:00Z</dcterms:modified>
</cp:coreProperties>
</file>